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706" r:id="rId2"/>
    <p:sldMasterId id="2147489190" r:id="rId3"/>
  </p:sldMasterIdLst>
  <p:notesMasterIdLst>
    <p:notesMasterId r:id="rId26"/>
  </p:notesMasterIdLst>
  <p:handoutMasterIdLst>
    <p:handoutMasterId r:id="rId27"/>
  </p:handoutMasterIdLst>
  <p:sldIdLst>
    <p:sldId id="349" r:id="rId4"/>
    <p:sldId id="411" r:id="rId5"/>
    <p:sldId id="470" r:id="rId6"/>
    <p:sldId id="471" r:id="rId7"/>
    <p:sldId id="450" r:id="rId8"/>
    <p:sldId id="457" r:id="rId9"/>
    <p:sldId id="458" r:id="rId10"/>
    <p:sldId id="459" r:id="rId11"/>
    <p:sldId id="449" r:id="rId12"/>
    <p:sldId id="460" r:id="rId13"/>
    <p:sldId id="461" r:id="rId14"/>
    <p:sldId id="462" r:id="rId15"/>
    <p:sldId id="431" r:id="rId16"/>
    <p:sldId id="465" r:id="rId17"/>
    <p:sldId id="451" r:id="rId18"/>
    <p:sldId id="415" r:id="rId19"/>
    <p:sldId id="454" r:id="rId20"/>
    <p:sldId id="466" r:id="rId21"/>
    <p:sldId id="473" r:id="rId22"/>
    <p:sldId id="443" r:id="rId23"/>
    <p:sldId id="452" r:id="rId24"/>
    <p:sldId id="428"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641">
          <p15:clr>
            <a:srgbClr val="A4A3A4"/>
          </p15:clr>
        </p15:guide>
        <p15:guide id="2" orient="horz" pos="459">
          <p15:clr>
            <a:srgbClr val="A4A3A4"/>
          </p15:clr>
        </p15:guide>
        <p15:guide id="3" orient="horz" pos="955">
          <p15:clr>
            <a:srgbClr val="A4A3A4"/>
          </p15:clr>
        </p15:guide>
        <p15:guide id="4" pos="5465">
          <p15:clr>
            <a:srgbClr val="A4A3A4"/>
          </p15:clr>
        </p15:guide>
        <p15:guide id="5" pos="4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770"/>
    <a:srgbClr val="E1C500"/>
    <a:srgbClr val="43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3641"/>
        <p:guide orient="horz" pos="459"/>
        <p:guide orient="horz" pos="955"/>
        <p:guide pos="5465"/>
        <p:guide pos="431"/>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3192"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5A6000C1-BE66-41A7-AD6C-D2CF605D3006}" type="datetimeFigureOut">
              <a:rPr lang="en-GB" altLang="en-US"/>
              <a:pPr>
                <a:defRPr/>
              </a:pPr>
              <a:t>25/11/2022</a:t>
            </a:fld>
            <a:endParaRPr lang="en-GB"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A4D230E9-A840-49EE-943E-FC0964007CC5}"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9A7B8EFF-6AA3-4EF5-9EFA-A404CF264301}" type="datetimeFigureOut">
              <a:rPr lang="en-GB" altLang="en-US"/>
              <a:pPr>
                <a:defRPr/>
              </a:pPr>
              <a:t>25/11/2022</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67BAEEE6-B0F4-4CF5-857B-653B9780BA7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8944B98-33DD-4487-AADA-71614E8145FD}" type="slidenum">
              <a:rPr lang="en-GB" altLang="en-US" smtClean="0">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000">
              <a:ea typeface="ＭＳ Ｐゴシック" panose="020B0600070205080204" pitchFamily="34" charset="-128"/>
            </a:endParaRPr>
          </a:p>
          <a:p>
            <a:pPr eaLnBrk="1" hangingPunct="1"/>
            <a:endParaRPr lang="en-US" altLang="en-US" sz="1000">
              <a:ea typeface="ＭＳ Ｐゴシック" panose="020B0600070205080204"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6E61597-B31B-45B9-B958-003AF9121EEE}" type="slidenum">
              <a:rPr lang="en-GB" altLang="en-US" smtClean="0">
                <a:latin typeface="Calibri" panose="020F0502020204030204" pitchFamily="34" charset="0"/>
              </a:rPr>
              <a:pPr/>
              <a:t>10</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000">
              <a:ea typeface="ＭＳ Ｐゴシック" panose="020B0600070205080204" pitchFamily="34" charset="-128"/>
            </a:endParaRPr>
          </a:p>
          <a:p>
            <a:pPr eaLnBrk="1" hangingPunct="1"/>
            <a:endParaRPr lang="en-US" altLang="en-US" sz="1000">
              <a:ea typeface="ＭＳ Ｐゴシック" panose="020B0600070205080204"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154C9C4-FAEC-4E33-84E9-073A665D3653}" type="slidenum">
              <a:rPr lang="en-GB" altLang="en-US" smtClean="0">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000">
              <a:ea typeface="ＭＳ Ｐゴシック" panose="020B0600070205080204" pitchFamily="34" charset="-128"/>
            </a:endParaRPr>
          </a:p>
          <a:p>
            <a:pPr eaLnBrk="1" hangingPunct="1"/>
            <a:endParaRPr lang="en-US" altLang="en-US" sz="1000">
              <a:ea typeface="ＭＳ Ｐゴシック" panose="020B0600070205080204" pitchFamily="34"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B79192-7AD9-4243-8773-7B4D7043F4EF}" type="slidenum">
              <a:rPr lang="en-GB" altLang="en-US" smtClean="0">
                <a:latin typeface="Calibri" panose="020F0502020204030204" pitchFamily="34" charset="0"/>
              </a:rPr>
              <a:pPr/>
              <a:t>12</a:t>
            </a:fld>
            <a:endParaRPr lang="en-GB"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000">
              <a:ea typeface="ＭＳ Ｐゴシック" panose="020B0600070205080204" pitchFamily="34" charset="-128"/>
            </a:endParaRPr>
          </a:p>
          <a:p>
            <a:pPr eaLnBrk="1" hangingPunct="1"/>
            <a:endParaRPr lang="en-US" altLang="en-US" sz="1000">
              <a:ea typeface="ＭＳ Ｐゴシック" panose="020B0600070205080204"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88BF55-342F-41B6-A829-6866A2296F16}" type="slidenum">
              <a:rPr lang="en-GB" altLang="en-US" smtClean="0">
                <a:latin typeface="Calibri" panose="020F0502020204030204" pitchFamily="34" charset="0"/>
              </a:rPr>
              <a:pPr/>
              <a:t>13</a:t>
            </a:fld>
            <a:endParaRPr lang="en-GB"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70000"/>
              </a:lnSpc>
            </a:pPr>
            <a:endParaRPr lang="en-US" altLang="en-US" sz="900" dirty="0">
              <a:latin typeface="Arial" panose="020B0604020202020204" pitchFamily="34" charset="0"/>
            </a:endParaRPr>
          </a:p>
          <a:p>
            <a:pPr marL="176213" lvl="1" indent="-176213" eaLnBrk="1" hangingPunct="1">
              <a:lnSpc>
                <a:spcPct val="70000"/>
              </a:lnSpc>
              <a:spcBef>
                <a:spcPct val="0"/>
              </a:spcBef>
            </a:pPr>
            <a:endParaRPr lang="en-GB" altLang="en-US" sz="900" dirty="0">
              <a:latin typeface="Arial" panose="020B0604020202020204" pitchFamily="34" charset="0"/>
              <a:cs typeface="Arial" panose="020B0604020202020204" pitchFamily="34" charset="0"/>
            </a:endParaRP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4E0692D-0CE0-4DC9-9108-597689EE9335}" type="slidenum">
              <a:rPr lang="en-GB" altLang="en-US" sz="1200">
                <a:latin typeface="Calibri" panose="020F0502020204030204" pitchFamily="34" charset="0"/>
              </a:rPr>
              <a:pPr/>
              <a:t>14</a:t>
            </a:fld>
            <a:endParaRPr lang="en-GB" altLang="en-US" sz="1200">
              <a:latin typeface="Calibri" panose="020F0502020204030204" pitchFamily="34" charset="0"/>
            </a:endParaRPr>
          </a:p>
        </p:txBody>
      </p:sp>
    </p:spTree>
    <p:extLst>
      <p:ext uri="{BB962C8B-B14F-4D97-AF65-F5344CB8AC3E}">
        <p14:creationId xmlns:p14="http://schemas.microsoft.com/office/powerpoint/2010/main" val="120661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lnSpc>
                <a:spcPct val="70000"/>
              </a:lnSpc>
            </a:pPr>
            <a:endParaRPr lang="en-US" altLang="en-US" dirty="0">
              <a:ea typeface="ＭＳ Ｐゴシック" panose="020B0600070205080204" pitchFamily="34" charset="-128"/>
            </a:endParaRPr>
          </a:p>
          <a:p>
            <a:endParaRPr lang="en-GB" altLang="en-US" dirty="0">
              <a:ea typeface="ＭＳ Ｐゴシック" panose="020B0600070205080204"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543406-854D-49E2-85CD-770B600C1616}" type="slidenum">
              <a:rPr lang="en-GB" altLang="en-US" smtClean="0">
                <a:latin typeface="Calibri" panose="020F0502020204030204" pitchFamily="34" charset="0"/>
              </a:rPr>
              <a:pPr/>
              <a:t>15</a:t>
            </a:fld>
            <a:endParaRPr lang="en-GB"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213" lvl="1" indent="-176213" eaLnBrk="1" hangingPunct="1">
              <a:lnSpc>
                <a:spcPct val="90000"/>
              </a:lnSpc>
              <a:spcBef>
                <a:spcPct val="0"/>
              </a:spcBef>
            </a:pPr>
            <a:endParaRPr lang="en-GB"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6D23068-06EA-4636-87A6-4503CB4D2404}" type="slidenum">
              <a:rPr lang="en-GB" altLang="en-US" smtClean="0">
                <a:latin typeface="Calibri" panose="020F0502020204030204" pitchFamily="34" charset="0"/>
              </a:rPr>
              <a:pPr/>
              <a:t>16</a:t>
            </a:fld>
            <a:endParaRPr lang="en-GB"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CB3291-B8F8-4683-A868-85949E997338}" type="slidenum">
              <a:rPr lang="en-GB" altLang="en-US" smtClean="0">
                <a:latin typeface="Calibri" panose="020F0502020204030204" pitchFamily="34" charset="0"/>
              </a:rPr>
              <a:pPr/>
              <a:t>17</a:t>
            </a:fld>
            <a:endParaRPr lang="en-GB"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49A205-4F11-488B-AFC3-4B17E97353E0}" type="slidenum">
              <a:rPr lang="en-GB" altLang="en-US" smtClean="0">
                <a:latin typeface="Calibri" panose="020F0502020204030204" pitchFamily="34" charset="0"/>
              </a:rPr>
              <a:pPr/>
              <a:t>18</a:t>
            </a:fld>
            <a:endParaRPr lang="en-GB" altLang="en-US">
              <a:latin typeface="Calibri" panose="020F0502020204030204" pitchFamily="34" charset="0"/>
            </a:endParaRPr>
          </a:p>
        </p:txBody>
      </p:sp>
    </p:spTree>
    <p:extLst>
      <p:ext uri="{BB962C8B-B14F-4D97-AF65-F5344CB8AC3E}">
        <p14:creationId xmlns:p14="http://schemas.microsoft.com/office/powerpoint/2010/main" val="366853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7BAEEE6-B0F4-4CF5-857B-653B9780BA74}" type="slidenum">
              <a:rPr lang="en-GB" altLang="en-US" smtClean="0"/>
              <a:pPr>
                <a:defRPr/>
              </a:pPr>
              <a:t>19</a:t>
            </a:fld>
            <a:endParaRPr lang="en-GB" altLang="en-US"/>
          </a:p>
        </p:txBody>
      </p:sp>
    </p:spTree>
    <p:extLst>
      <p:ext uri="{BB962C8B-B14F-4D97-AF65-F5344CB8AC3E}">
        <p14:creationId xmlns:p14="http://schemas.microsoft.com/office/powerpoint/2010/main" val="37341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80019A-4852-48A7-9B45-93C8F12FEFB9}" type="slidenum">
              <a:rPr lang="en-GB" altLang="en-US" smtClean="0">
                <a:latin typeface="Calibri" panose="020F0502020204030204" pitchFamily="34" charset="0"/>
              </a:rPr>
              <a:pPr/>
              <a:t>2</a:t>
            </a:fld>
            <a:endParaRPr lang="en-GB"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DA8818D-7030-4733-92DA-3692245A827E}" type="slidenum">
              <a:rPr lang="en-GB" altLang="en-US" smtClean="0">
                <a:latin typeface="Calibri" panose="020F0502020204030204" pitchFamily="34" charset="0"/>
              </a:rPr>
              <a:pPr/>
              <a:t>20</a:t>
            </a:fld>
            <a:endParaRPr lang="en-GB"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B018F4-4700-4E19-B343-913000B92562}" type="slidenum">
              <a:rPr lang="en-GB" altLang="en-US" smtClean="0">
                <a:latin typeface="Calibri" panose="020F0502020204030204" pitchFamily="34" charset="0"/>
              </a:rPr>
              <a:pPr/>
              <a:t>21</a:t>
            </a:fld>
            <a:endParaRPr lang="en-GB"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ＭＳ Ｐゴシック" panose="020B0600070205080204" pitchFamily="34" charset="-128"/>
              </a:rPr>
              <a:t>See lesson plan for acknowledgements and credits.</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82D0FA-E47C-4B9C-B366-891041947D43}" type="slidenum">
              <a:rPr lang="en-GB" altLang="en-US" smtClean="0">
                <a:latin typeface="Calibri" panose="020F0502020204030204" pitchFamily="34" charset="0"/>
              </a:rPr>
              <a:pPr/>
              <a:t>22</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49A205-4F11-488B-AFC3-4B17E97353E0}"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212398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70000"/>
              </a:lnSpc>
            </a:pPr>
            <a:endParaRPr lang="en-US" altLang="en-US" sz="800" b="1">
              <a:latin typeface="Arial Narrow" panose="020B0606020202030204" pitchFamily="34" charset="0"/>
              <a:ea typeface="ＭＳ Ｐゴシック" panose="020B0600070205080204" pitchFamily="34" charset="-128"/>
              <a:cs typeface="Times New Roman" panose="02020603050405020304" pitchFamily="18"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889376-9E28-4E24-A435-6A7A27BB2FD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4623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49A205-4F11-488B-AFC3-4B17E97353E0}" type="slidenum">
              <a:rPr lang="en-GB" altLang="en-US" smtClean="0">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5356BF-0C4F-4770-8549-A32A19BFF375}" type="slidenum">
              <a:rPr lang="en-GB" altLang="en-US" smtClean="0">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DD1C17-7303-4A79-878C-CF7259A96BEF}" type="slidenum">
              <a:rPr lang="en-GB" altLang="en-US" smtClean="0">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D78C3C-948C-4C67-AABE-CE99DF44A14A}" type="slidenum">
              <a:rPr lang="en-GB" altLang="en-US" smtClean="0">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1A2679-1629-452D-A4D3-F8EF17A512F6}" type="slidenum">
              <a:rPr lang="en-GB" altLang="en-US" smtClean="0">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oH">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468313" y="3403600"/>
            <a:ext cx="8207375" cy="2376488"/>
            <a:chOff x="926533" y="2132856"/>
            <a:chExt cx="8119120" cy="2258169"/>
          </a:xfrm>
        </p:grpSpPr>
        <p:cxnSp>
          <p:nvCxnSpPr>
            <p:cNvPr id="3" name="Straight Connector 2"/>
            <p:cNvCxnSpPr/>
            <p:nvPr/>
          </p:nvCxnSpPr>
          <p:spPr>
            <a:xfrm flipH="1">
              <a:off x="926533" y="2132856"/>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926533" y="4391025"/>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a:spLocks noChangeArrowheads="1"/>
          </p:cNvSpPr>
          <p:nvPr userDrawn="1"/>
        </p:nvSpPr>
        <p:spPr bwMode="auto">
          <a:xfrm>
            <a:off x="539750" y="3213100"/>
            <a:ext cx="8280400" cy="431800"/>
          </a:xfrm>
          <a:prstGeom prst="rect">
            <a:avLst/>
          </a:prstGeom>
          <a:solidFill>
            <a:schemeClr val="bg1"/>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GB" altLang="en-US">
              <a:ea typeface="+mn-ea"/>
            </a:endParaRPr>
          </a:p>
        </p:txBody>
      </p:sp>
    </p:spTree>
    <p:extLst>
      <p:ext uri="{BB962C8B-B14F-4D97-AF65-F5344CB8AC3E}">
        <p14:creationId xmlns:p14="http://schemas.microsoft.com/office/powerpoint/2010/main" val="405368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 yllw CoH">
    <p:bg>
      <p:bgPr>
        <a:solidFill>
          <a:schemeClr val="tx1">
            <a:alpha val="96861"/>
          </a:schemeClr>
        </a:solidFill>
        <a:effectLst/>
      </p:bgPr>
    </p:bg>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4193" r="56232"/>
          <a:stretch>
            <a:fillRect/>
          </a:stretch>
        </p:blipFill>
        <p:spPr bwMode="auto">
          <a:xfrm>
            <a:off x="611188" y="0"/>
            <a:ext cx="4176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61118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Isosceles Triangle 4"/>
          <p:cNvSpPr/>
          <p:nvPr userDrawn="1"/>
        </p:nvSpPr>
        <p:spPr>
          <a:xfrm rot="10800000">
            <a:off x="5580063" y="1793875"/>
            <a:ext cx="2592387" cy="429895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5076056" y="683246"/>
            <a:ext cx="3598366" cy="945554"/>
          </a:xfrm>
        </p:spPr>
        <p:txBody>
          <a:bodyPr lIns="0" tIns="0" rIns="0" bIns="0" anchor="t">
            <a:noAutofit/>
          </a:bodyPr>
          <a:lstStyle>
            <a:lvl1pPr algn="ctr">
              <a:defRPr sz="3200" b="1" cap="none">
                <a:solidFill>
                  <a:schemeClr val="bg1"/>
                </a:solidFill>
              </a:defRPr>
            </a:lvl1pPr>
          </a:lstStyle>
          <a:p>
            <a:r>
              <a:rPr lang="en-US"/>
              <a:t>Click to edit Master title style</a:t>
            </a:r>
            <a:endParaRPr lang="en-GB" dirty="0"/>
          </a:p>
        </p:txBody>
      </p:sp>
      <p:sp>
        <p:nvSpPr>
          <p:cNvPr id="6" name="Date Placeholder 3"/>
          <p:cNvSpPr>
            <a:spLocks noGrp="1"/>
          </p:cNvSpPr>
          <p:nvPr>
            <p:ph type="dt" sz="half" idx="10"/>
          </p:nvPr>
        </p:nvSpPr>
        <p:spPr/>
        <p:txBody>
          <a:bodyPr/>
          <a:lstStyle>
            <a:lvl1pPr>
              <a:defRPr>
                <a:solidFill>
                  <a:schemeClr val="bg1"/>
                </a:solidFill>
              </a:defRPr>
            </a:lvl1pPr>
          </a:lstStyle>
          <a:p>
            <a:pPr>
              <a:defRPr/>
            </a:pPr>
            <a:fld id="{D177AB19-99B5-447F-9D2B-6A163716AAC9}" type="datetimeFigureOut">
              <a:rPr lang="en-GB" altLang="en-US"/>
              <a:pPr>
                <a:defRPr/>
              </a:pPr>
              <a:t>25/11/2022</a:t>
            </a:fld>
            <a:endParaRPr lang="en-GB" altLang="en-US"/>
          </a:p>
        </p:txBody>
      </p:sp>
      <p:sp>
        <p:nvSpPr>
          <p:cNvPr id="7"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8" name="Slide Number Placeholder 5"/>
          <p:cNvSpPr>
            <a:spLocks noGrp="1"/>
          </p:cNvSpPr>
          <p:nvPr>
            <p:ph type="sldNum" sz="quarter" idx="12"/>
          </p:nvPr>
        </p:nvSpPr>
        <p:spPr/>
        <p:txBody>
          <a:bodyPr/>
          <a:lstStyle>
            <a:lvl1pPr>
              <a:defRPr>
                <a:solidFill>
                  <a:schemeClr val="bg1"/>
                </a:solidFill>
              </a:defRPr>
            </a:lvl1pPr>
          </a:lstStyle>
          <a:p>
            <a:pPr>
              <a:defRPr/>
            </a:pPr>
            <a:fld id="{7951CF66-D31B-4EE6-AFF2-5C06854B8523}" type="slidenum">
              <a:rPr lang="en-GB" altLang="en-US"/>
              <a:pPr>
                <a:defRPr/>
              </a:pPr>
              <a:t>‹#›</a:t>
            </a:fld>
            <a:endParaRPr lang="en-GB" altLang="en-US"/>
          </a:p>
        </p:txBody>
      </p:sp>
    </p:spTree>
    <p:extLst>
      <p:ext uri="{BB962C8B-B14F-4D97-AF65-F5344CB8AC3E}">
        <p14:creationId xmlns:p14="http://schemas.microsoft.com/office/powerpoint/2010/main" val="232854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Full image  - CoH">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78" r="18768"/>
          <a:stretch>
            <a:fillRect/>
          </a:stretch>
        </p:blipFill>
        <p:spPr bwMode="auto">
          <a:xfrm>
            <a:off x="611188" y="0"/>
            <a:ext cx="8532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0"/>
            <a:ext cx="6111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2F585B95-8705-4E9F-B234-3221AA141F1A}" type="datetimeFigureOut">
              <a:rPr lang="en-GB" altLang="en-US"/>
              <a:pPr>
                <a:defRPr/>
              </a:pPr>
              <a:t>25/11/2022</a:t>
            </a:fld>
            <a:endParaRPr lang="en-GB" alt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E5B9A715-DCA1-49E5-BAB7-DE164FB624C7}" type="slidenum">
              <a:rPr lang="en-GB" altLang="en-US"/>
              <a:pPr>
                <a:defRPr/>
              </a:pPr>
              <a:t>‹#›</a:t>
            </a:fld>
            <a:endParaRPr lang="en-GB" altLang="en-US"/>
          </a:p>
        </p:txBody>
      </p:sp>
    </p:spTree>
    <p:extLst>
      <p:ext uri="{BB962C8B-B14F-4D97-AF65-F5344CB8AC3E}">
        <p14:creationId xmlns:p14="http://schemas.microsoft.com/office/powerpoint/2010/main" val="1454984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CoH Pink  bar">
    <p:bg>
      <p:bgPr>
        <a:solidFill>
          <a:srgbClr val="AE6C6E"/>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p:nvPr userDrawn="1"/>
        </p:nvSpPr>
        <p:spPr>
          <a:xfrm>
            <a:off x="0" y="723900"/>
            <a:ext cx="5940425" cy="436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1200"/>
              </a:spcAft>
              <a:defRPr/>
            </a:pPr>
            <a:endParaRPr lang="en-GB"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382" b="789"/>
          <a:stretch>
            <a:fillRect/>
          </a:stretch>
        </p:blipFill>
        <p:spPr bwMode="auto">
          <a:xfrm>
            <a:off x="5784850" y="719138"/>
            <a:ext cx="336391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86211" y="1124744"/>
            <a:ext cx="5091258" cy="3816424"/>
          </a:xfrm>
        </p:spPr>
        <p:txBody>
          <a:bodyPr>
            <a:noAutofit/>
          </a:bodyPr>
          <a:lstStyle>
            <a:lvl1pPr marL="0" indent="0">
              <a:spcAft>
                <a:spcPts val="1800"/>
              </a:spcAft>
              <a:buFontTx/>
              <a:buNone/>
              <a:defRPr sz="2200">
                <a:solidFill>
                  <a:schemeClr val="tx2"/>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7" name="Date Placeholder 3"/>
          <p:cNvSpPr>
            <a:spLocks noGrp="1"/>
          </p:cNvSpPr>
          <p:nvPr>
            <p:ph type="dt" sz="half" idx="10"/>
          </p:nvPr>
        </p:nvSpPr>
        <p:spPr/>
        <p:txBody>
          <a:bodyPr/>
          <a:lstStyle>
            <a:lvl1pPr>
              <a:defRPr/>
            </a:lvl1pPr>
          </a:lstStyle>
          <a:p>
            <a:pPr>
              <a:defRPr/>
            </a:pPr>
            <a:fld id="{C66344FD-545B-4992-98B8-32691CB2D5EA}" type="datetimeFigureOut">
              <a:rPr lang="en-GB" altLang="en-US"/>
              <a:pPr>
                <a:defRPr/>
              </a:pPr>
              <a:t>25/11/2022</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A73C896-33A8-4428-A8C2-A3327DA6BD63}" type="slidenum">
              <a:rPr lang="en-GB" altLang="en-US"/>
              <a:pPr>
                <a:defRPr/>
              </a:pPr>
              <a:t>‹#›</a:t>
            </a:fld>
            <a:endParaRPr lang="en-GB" altLang="en-US"/>
          </a:p>
        </p:txBody>
      </p:sp>
    </p:spTree>
    <p:extLst>
      <p:ext uri="{BB962C8B-B14F-4D97-AF65-F5344CB8AC3E}">
        <p14:creationId xmlns:p14="http://schemas.microsoft.com/office/powerpoint/2010/main" val="201134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CoH Purple  bar">
    <p:bg>
      <p:bgPr>
        <a:solidFill>
          <a:srgbClr val="5F4560"/>
        </a:solidFill>
        <a:effectLst/>
      </p:bgPr>
    </p:bg>
    <p:spTree>
      <p:nvGrpSpPr>
        <p:cNvPr id="1" name=""/>
        <p:cNvGrpSpPr/>
        <p:nvPr/>
      </p:nvGrpSpPr>
      <p:grpSpPr>
        <a:xfrm>
          <a:off x="0" y="0"/>
          <a:ext cx="0" cy="0"/>
          <a:chOff x="0" y="0"/>
          <a:chExt cx="0" cy="0"/>
        </a:xfrm>
      </p:grpSpPr>
      <p:sp>
        <p:nvSpPr>
          <p:cNvPr id="4" name="Rectangle 3"/>
          <p:cNvSpPr/>
          <p:nvPr userDrawn="1"/>
        </p:nvSpPr>
        <p:spPr>
          <a:xfrm>
            <a:off x="3370263" y="0"/>
            <a:ext cx="57785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1200"/>
              </a:spcAft>
              <a:defRPr/>
            </a:pPr>
            <a:endParaRPr lang="en-GB"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382" b="789"/>
          <a:stretch>
            <a:fillRect/>
          </a:stretch>
        </p:blipFill>
        <p:spPr bwMode="auto">
          <a:xfrm>
            <a:off x="0" y="719138"/>
            <a:ext cx="336391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8685213" y="728663"/>
            <a:ext cx="463550" cy="43561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Content Placeholder 2"/>
          <p:cNvSpPr>
            <a:spLocks noGrp="1"/>
          </p:cNvSpPr>
          <p:nvPr>
            <p:ph idx="1"/>
          </p:nvPr>
        </p:nvSpPr>
        <p:spPr>
          <a:xfrm>
            <a:off x="3729214" y="1124744"/>
            <a:ext cx="5091258" cy="3816424"/>
          </a:xfrm>
        </p:spPr>
        <p:txBody>
          <a:bodyPr>
            <a:noAutofit/>
          </a:bodyPr>
          <a:lstStyle>
            <a:lvl1pPr marL="0" indent="0">
              <a:spcAft>
                <a:spcPts val="1800"/>
              </a:spcAft>
              <a:buFontTx/>
              <a:buNone/>
              <a:defRPr sz="2200">
                <a:solidFill>
                  <a:schemeClr val="tx2"/>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7" name="Date Placeholder 3"/>
          <p:cNvSpPr>
            <a:spLocks noGrp="1"/>
          </p:cNvSpPr>
          <p:nvPr>
            <p:ph type="dt" sz="half" idx="10"/>
          </p:nvPr>
        </p:nvSpPr>
        <p:spPr/>
        <p:txBody>
          <a:bodyPr/>
          <a:lstStyle>
            <a:lvl1pPr>
              <a:defRPr/>
            </a:lvl1pPr>
          </a:lstStyle>
          <a:p>
            <a:pPr>
              <a:defRPr/>
            </a:pPr>
            <a:fld id="{683EAD91-AC90-46A0-9552-BFE3C2BD8C04}" type="datetimeFigureOut">
              <a:rPr lang="en-GB" altLang="en-US"/>
              <a:pPr>
                <a:defRPr/>
              </a:pPr>
              <a:t>25/11/2022</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C6C60A2-06CC-41B5-94F9-698D978F7FCC}" type="slidenum">
              <a:rPr lang="en-GB" altLang="en-US"/>
              <a:pPr>
                <a:defRPr/>
              </a:pPr>
              <a:t>‹#›</a:t>
            </a:fld>
            <a:endParaRPr lang="en-GB" altLang="en-US"/>
          </a:p>
        </p:txBody>
      </p:sp>
    </p:spTree>
    <p:extLst>
      <p:ext uri="{BB962C8B-B14F-4D97-AF65-F5344CB8AC3E}">
        <p14:creationId xmlns:p14="http://schemas.microsoft.com/office/powerpoint/2010/main" val="280032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End Slide - CoH">
    <p:spTree>
      <p:nvGrpSpPr>
        <p:cNvPr id="1" name=""/>
        <p:cNvGrpSpPr/>
        <p:nvPr/>
      </p:nvGrpSpPr>
      <p:grpSpPr>
        <a:xfrm>
          <a:off x="0" y="0"/>
          <a:ext cx="0" cy="0"/>
          <a:chOff x="0" y="0"/>
          <a:chExt cx="0" cy="0"/>
        </a:xfrm>
      </p:grpSpPr>
      <p:grpSp>
        <p:nvGrpSpPr>
          <p:cNvPr id="4" name="Group 15"/>
          <p:cNvGrpSpPr>
            <a:grpSpLocks/>
          </p:cNvGrpSpPr>
          <p:nvPr userDrawn="1"/>
        </p:nvGrpSpPr>
        <p:grpSpPr bwMode="auto">
          <a:xfrm>
            <a:off x="-6350" y="1916113"/>
            <a:ext cx="9150350" cy="3168650"/>
            <a:chOff x="-6984" y="1340768"/>
            <a:chExt cx="9150984" cy="3744417"/>
          </a:xfrm>
        </p:grpSpPr>
        <p:sp>
          <p:nvSpPr>
            <p:cNvPr id="5" name="Rectangle 4"/>
            <p:cNvSpPr/>
            <p:nvPr userDrawn="1"/>
          </p:nvSpPr>
          <p:spPr>
            <a:xfrm>
              <a:off x="-634" y="1340768"/>
              <a:ext cx="9144634" cy="37444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1200"/>
                </a:spcAft>
                <a:defRPr/>
              </a:pPr>
              <a:endParaRPr lang="en-GB" dirty="0"/>
            </a:p>
          </p:txBody>
        </p:sp>
        <p:sp>
          <p:nvSpPr>
            <p:cNvPr id="6" name="Rectangle 5"/>
            <p:cNvSpPr/>
            <p:nvPr userDrawn="1"/>
          </p:nvSpPr>
          <p:spPr>
            <a:xfrm>
              <a:off x="-6984" y="1340768"/>
              <a:ext cx="463582" cy="37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7" name="Rectangle 6"/>
          <p:cNvSpPr/>
          <p:nvPr userDrawn="1"/>
        </p:nvSpPr>
        <p:spPr>
          <a:xfrm>
            <a:off x="260350" y="5827713"/>
            <a:ext cx="6399213"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b="1" dirty="0">
                <a:solidFill>
                  <a:schemeClr val="tx2"/>
                </a:solidFill>
                <a:latin typeface="Arial Narrow" pitchFamily="34" charset="0"/>
              </a:rPr>
              <a:t>UCL Centre for Holocaust Education</a:t>
            </a:r>
            <a:r>
              <a:rPr lang="en-GB" sz="1200" dirty="0">
                <a:solidFill>
                  <a:schemeClr val="tx2"/>
                </a:solidFill>
                <a:latin typeface="Arial Narrow" pitchFamily="34" charset="0"/>
              </a:rPr>
              <a:t>, University College London, 20  Bedford Way, London, WC1H 0AL  </a:t>
            </a:r>
          </a:p>
        </p:txBody>
      </p:sp>
      <p:sp>
        <p:nvSpPr>
          <p:cNvPr id="8" name="Rectangle 7"/>
          <p:cNvSpPr/>
          <p:nvPr userDrawn="1"/>
        </p:nvSpPr>
        <p:spPr>
          <a:xfrm>
            <a:off x="260350" y="6042025"/>
            <a:ext cx="733583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b="1" dirty="0" err="1">
                <a:solidFill>
                  <a:schemeClr val="tx2"/>
                </a:solidFill>
                <a:latin typeface="Arial Narrow" pitchFamily="34" charset="0"/>
              </a:rPr>
              <a:t>tel</a:t>
            </a:r>
            <a:r>
              <a:rPr lang="en-GB" sz="1200" dirty="0">
                <a:solidFill>
                  <a:schemeClr val="tx2"/>
                </a:solidFill>
                <a:latin typeface="Arial Narrow" pitchFamily="34" charset="0"/>
              </a:rPr>
              <a:t> +44(0)20 7612 6437    </a:t>
            </a:r>
            <a:r>
              <a:rPr lang="en-GB" sz="1200" b="1" dirty="0">
                <a:solidFill>
                  <a:schemeClr val="tx2"/>
                </a:solidFill>
                <a:latin typeface="Arial Narrow" pitchFamily="34" charset="0"/>
              </a:rPr>
              <a:t>email </a:t>
            </a:r>
            <a:r>
              <a:rPr lang="en-GB" sz="1200" dirty="0">
                <a:solidFill>
                  <a:schemeClr val="tx2"/>
                </a:solidFill>
                <a:latin typeface="Arial Narrow" pitchFamily="34" charset="0"/>
              </a:rPr>
              <a:t>holocaust@ucl.ac.uk    </a:t>
            </a:r>
            <a:r>
              <a:rPr lang="en-GB" sz="1200" b="1" dirty="0">
                <a:solidFill>
                  <a:schemeClr val="tx2"/>
                </a:solidFill>
                <a:latin typeface="Arial Narrow" pitchFamily="34" charset="0"/>
              </a:rPr>
              <a:t>web</a:t>
            </a:r>
            <a:r>
              <a:rPr lang="en-GB" sz="1200" dirty="0">
                <a:solidFill>
                  <a:schemeClr val="tx2"/>
                </a:solidFill>
                <a:latin typeface="Arial Narrow" pitchFamily="34" charset="0"/>
              </a:rPr>
              <a:t> www.ucl.ac.uk/holocaust-education</a:t>
            </a:r>
          </a:p>
        </p:txBody>
      </p:sp>
      <p:sp>
        <p:nvSpPr>
          <p:cNvPr id="9" name="Rectangle 8"/>
          <p:cNvSpPr>
            <a:spLocks noChangeArrowheads="1"/>
          </p:cNvSpPr>
          <p:nvPr userDrawn="1"/>
        </p:nvSpPr>
        <p:spPr bwMode="auto">
          <a:xfrm>
            <a:off x="250825" y="6351588"/>
            <a:ext cx="7345363" cy="24606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sz="1000" dirty="0">
                <a:solidFill>
                  <a:schemeClr val="accent1"/>
                </a:solidFill>
                <a:ea typeface="+mn-ea"/>
              </a:rPr>
              <a:t>The UCL Centre for Holocaust Education is jointly funded by Pears Foundation and the Department for Education.</a:t>
            </a:r>
          </a:p>
        </p:txBody>
      </p:sp>
      <p:pic>
        <p:nvPicPr>
          <p:cNvPr id="10" name="Picture 18"/>
          <p:cNvPicPr>
            <a:picLocks noChangeAspect="1"/>
          </p:cNvPicPr>
          <p:nvPr userDrawn="1"/>
        </p:nvPicPr>
        <p:blipFill>
          <a:blip r:embed="rId2">
            <a:extLst>
              <a:ext uri="{28A0092B-C50C-407E-A947-70E740481C1C}">
                <a14:useLocalDpi xmlns:a14="http://schemas.microsoft.com/office/drawing/2010/main" val="0"/>
              </a:ext>
            </a:extLst>
          </a:blip>
          <a:srcRect l="39813" r="43517"/>
          <a:stretch>
            <a:fillRect/>
          </a:stretch>
        </p:blipFill>
        <p:spPr bwMode="auto">
          <a:xfrm>
            <a:off x="0" y="31750"/>
            <a:ext cx="5443538"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p:cNvPicPr>
          <p:nvPr userDrawn="1"/>
        </p:nvPicPr>
        <p:blipFill>
          <a:blip r:embed="rId2">
            <a:extLst>
              <a:ext uri="{28A0092B-C50C-407E-A947-70E740481C1C}">
                <a14:useLocalDpi xmlns:a14="http://schemas.microsoft.com/office/drawing/2010/main" val="0"/>
              </a:ext>
            </a:extLst>
          </a:blip>
          <a:srcRect l="50935"/>
          <a:stretch>
            <a:fillRect/>
          </a:stretch>
        </p:blipFill>
        <p:spPr bwMode="auto">
          <a:xfrm>
            <a:off x="5329238" y="31750"/>
            <a:ext cx="381476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
          <p:cNvSpPr txBox="1">
            <a:spLocks noChangeArrowheads="1"/>
          </p:cNvSpPr>
          <p:nvPr userDrawn="1"/>
        </p:nvSpPr>
        <p:spPr bwMode="auto">
          <a:xfrm>
            <a:off x="107950" y="260350"/>
            <a:ext cx="3600450" cy="36988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dirty="0">
                <a:ea typeface="+mn-ea"/>
                <a:cs typeface="Arial" panose="020B0604020202020204" pitchFamily="34" charset="0"/>
              </a:rPr>
              <a:t>Centre for Holocaust Education</a:t>
            </a:r>
          </a:p>
        </p:txBody>
      </p:sp>
      <p:sp>
        <p:nvSpPr>
          <p:cNvPr id="2" name="Title 1"/>
          <p:cNvSpPr>
            <a:spLocks noGrp="1"/>
          </p:cNvSpPr>
          <p:nvPr>
            <p:ph type="ctrTitle"/>
          </p:nvPr>
        </p:nvSpPr>
        <p:spPr>
          <a:xfrm>
            <a:off x="670565" y="2780928"/>
            <a:ext cx="4551969" cy="902551"/>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76195" y="3662276"/>
            <a:ext cx="4471869" cy="288032"/>
          </a:xfrm>
        </p:spPr>
        <p:txBody>
          <a:bodyPr lIns="0" tIns="0" rIns="0" bIns="0">
            <a:noAutofit/>
          </a:bodyPr>
          <a:lstStyle>
            <a:lvl1pPr marL="0" indent="0" algn="l">
              <a:buNone/>
              <a:defRPr sz="1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986981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 Co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73842A8B-E132-4F07-9AFB-765888F1E7CD}" type="datetimeFigureOut">
              <a:rPr lang="en-GB" altLang="en-US"/>
              <a:pPr>
                <a:defRPr/>
              </a:pPr>
              <a:t>25/11/2022</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lgn="ctr">
              <a:defRPr/>
            </a:lvl1pPr>
          </a:lstStyle>
          <a:p>
            <a:pPr>
              <a:defRPr/>
            </a:pPr>
            <a:fld id="{37F667E0-B4D5-4067-9F9F-9112B11B2568}" type="slidenum">
              <a:rPr lang="en-GB" altLang="en-US"/>
              <a:pPr>
                <a:defRPr/>
              </a:pPr>
              <a:t>‹#›</a:t>
            </a:fld>
            <a:endParaRPr lang="en-GB" altLang="en-US"/>
          </a:p>
        </p:txBody>
      </p:sp>
    </p:spTree>
    <p:extLst>
      <p:ext uri="{BB962C8B-B14F-4D97-AF65-F5344CB8AC3E}">
        <p14:creationId xmlns:p14="http://schemas.microsoft.com/office/powerpoint/2010/main" val="914879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85FFFC1-36E3-424C-AFE2-0C1F710E9053}" type="datetimeFigureOut">
              <a:rPr lang="en-GB" altLang="en-US"/>
              <a:pPr>
                <a:defRPr/>
              </a:pPr>
              <a:t>25/11/2022</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lgn="ctr">
              <a:defRPr/>
            </a:lvl1pPr>
          </a:lstStyle>
          <a:p>
            <a:pPr>
              <a:defRPr/>
            </a:pPr>
            <a:fld id="{AE278DBA-478A-4188-ADDE-BB419B73F32E}" type="slidenum">
              <a:rPr lang="en-GB" altLang="en-US"/>
              <a:pPr>
                <a:defRPr/>
              </a:pPr>
              <a:t>‹#›</a:t>
            </a:fld>
            <a:endParaRPr lang="en-GB" altLang="en-US"/>
          </a:p>
        </p:txBody>
      </p:sp>
    </p:spTree>
    <p:extLst>
      <p:ext uri="{BB962C8B-B14F-4D97-AF65-F5344CB8AC3E}">
        <p14:creationId xmlns:p14="http://schemas.microsoft.com/office/powerpoint/2010/main" val="171082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schemeClr val="bg1"/>
                </a:solidFill>
                <a:latin typeface="Calibri" panose="020F0502020204030204" pitchFamily="34" charset="0"/>
                <a:ea typeface="+mn-ea"/>
              </a:rPr>
              <a:t>hedp</a:t>
            </a:r>
            <a:endParaRPr lang="en-US" sz="4800">
              <a:solidFill>
                <a:schemeClr val="bg1"/>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F90E6AC2-73FF-48BF-A4A6-518DD2CE42EE}" type="slidenum">
              <a:rPr lang="en-GB" altLang="en-US"/>
              <a:pPr>
                <a:defRPr/>
              </a:pPr>
              <a:t>‹#›</a:t>
            </a:fld>
            <a:endParaRPr lang="en-GB" altLang="en-US"/>
          </a:p>
        </p:txBody>
      </p:sp>
    </p:spTree>
    <p:extLst>
      <p:ext uri="{BB962C8B-B14F-4D97-AF65-F5344CB8AC3E}">
        <p14:creationId xmlns:p14="http://schemas.microsoft.com/office/powerpoint/2010/main" val="3412010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schemeClr val="bg1"/>
                </a:solidFill>
                <a:latin typeface="Calibri" panose="020F0502020204030204" pitchFamily="34" charset="0"/>
                <a:ea typeface="+mn-ea"/>
              </a:rPr>
              <a:t>hedp</a:t>
            </a:r>
            <a:endParaRPr lang="en-US" sz="4800">
              <a:solidFill>
                <a:schemeClr val="bg1"/>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CA008151-CB24-43D1-A50C-1C9D3233A4D7}" type="slidenum">
              <a:rPr lang="en-GB" altLang="en-US"/>
              <a:pPr>
                <a:defRPr/>
              </a:pPr>
              <a:t>‹#›</a:t>
            </a:fld>
            <a:endParaRPr lang="en-GB" altLang="en-US"/>
          </a:p>
        </p:txBody>
      </p:sp>
    </p:spTree>
    <p:extLst>
      <p:ext uri="{BB962C8B-B14F-4D97-AF65-F5344CB8AC3E}">
        <p14:creationId xmlns:p14="http://schemas.microsoft.com/office/powerpoint/2010/main" val="3838243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schemeClr val="bg1"/>
                </a:solidFill>
                <a:latin typeface="Calibri" panose="020F0502020204030204" pitchFamily="34" charset="0"/>
                <a:ea typeface="+mn-ea"/>
              </a:rPr>
              <a:t>hedp</a:t>
            </a:r>
            <a:endParaRPr lang="en-US" sz="4800">
              <a:solidFill>
                <a:schemeClr val="bg1"/>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808BC71B-9527-47E0-B513-F11E0BBB9C80}" type="slidenum">
              <a:rPr lang="en-GB" altLang="en-US"/>
              <a:pPr>
                <a:defRPr/>
              </a:pPr>
              <a:t>‹#›</a:t>
            </a:fld>
            <a:endParaRPr lang="en-GB" altLang="en-US"/>
          </a:p>
        </p:txBody>
      </p:sp>
    </p:spTree>
    <p:extLst>
      <p:ext uri="{BB962C8B-B14F-4D97-AF65-F5344CB8AC3E}">
        <p14:creationId xmlns:p14="http://schemas.microsoft.com/office/powerpoint/2010/main" val="174709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a:buFontTx/>
              <a:buNone/>
              <a:defRPr sz="2000"/>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7DC59013-1441-44C7-BF71-8C4A5CE9EB49}" type="datetimeFigureOut">
              <a:rPr lang="en-GB" altLang="en-US"/>
              <a:pPr>
                <a:defRPr/>
              </a:pPr>
              <a:t>25/11/2022</a:t>
            </a:fld>
            <a:endParaRPr lang="en-GB" altLang="en-US"/>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41288E38-1023-48C2-9E8A-B3E3E20C1A09}" type="slidenum">
              <a:rPr lang="en-GB" altLang="en-US"/>
              <a:pPr>
                <a:defRPr/>
              </a:pPr>
              <a:t>‹#›</a:t>
            </a:fld>
            <a:endParaRPr lang="en-GB" altLang="en-US"/>
          </a:p>
        </p:txBody>
      </p:sp>
    </p:spTree>
    <p:extLst>
      <p:ext uri="{BB962C8B-B14F-4D97-AF65-F5344CB8AC3E}">
        <p14:creationId xmlns:p14="http://schemas.microsoft.com/office/powerpoint/2010/main" val="4181478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schemeClr val="bg1"/>
                </a:solidFill>
                <a:latin typeface="Calibri" panose="020F0502020204030204" pitchFamily="34" charset="0"/>
                <a:ea typeface="+mn-ea"/>
              </a:rPr>
              <a:t>hedp</a:t>
            </a:r>
            <a:endParaRPr lang="en-US" sz="4800">
              <a:solidFill>
                <a:schemeClr val="bg1"/>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25487B9B-D993-4D2C-8411-BD61B20EF47F}" type="slidenum">
              <a:rPr lang="en-GB" altLang="en-US"/>
              <a:pPr>
                <a:defRPr/>
              </a:pPr>
              <a:t>‹#›</a:t>
            </a:fld>
            <a:endParaRPr lang="en-GB" altLang="en-US"/>
          </a:p>
        </p:txBody>
      </p:sp>
    </p:spTree>
    <p:extLst>
      <p:ext uri="{BB962C8B-B14F-4D97-AF65-F5344CB8AC3E}">
        <p14:creationId xmlns:p14="http://schemas.microsoft.com/office/powerpoint/2010/main" val="1187610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schemeClr val="bg1"/>
                </a:solidFill>
                <a:latin typeface="Calibri" panose="020F0502020204030204" pitchFamily="34" charset="0"/>
                <a:ea typeface="+mn-ea"/>
              </a:rPr>
              <a:t>hedp</a:t>
            </a:r>
            <a:endParaRPr lang="en-US" sz="4800">
              <a:solidFill>
                <a:schemeClr val="bg1"/>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C69A0092-9927-43A6-B1EF-B104AC8616F9}" type="slidenum">
              <a:rPr lang="en-GB" altLang="en-US"/>
              <a:pPr>
                <a:defRPr/>
              </a:pPr>
              <a:t>‹#›</a:t>
            </a:fld>
            <a:endParaRPr lang="en-GB" altLang="en-US"/>
          </a:p>
        </p:txBody>
      </p:sp>
    </p:spTree>
    <p:extLst>
      <p:ext uri="{BB962C8B-B14F-4D97-AF65-F5344CB8AC3E}">
        <p14:creationId xmlns:p14="http://schemas.microsoft.com/office/powerpoint/2010/main" val="2055853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schemeClr val="bg1"/>
                </a:solidFill>
                <a:latin typeface="Calibri" panose="020F0502020204030204" pitchFamily="34" charset="0"/>
                <a:ea typeface="+mn-ea"/>
              </a:rPr>
              <a:t>hedp</a:t>
            </a:r>
            <a:endParaRPr lang="en-US" sz="4800">
              <a:solidFill>
                <a:schemeClr val="bg1"/>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D94321E2-6124-4389-9476-B27BCC5341FB}" type="slidenum">
              <a:rPr lang="en-GB" altLang="en-US"/>
              <a:pPr>
                <a:defRPr/>
              </a:pPr>
              <a:t>‹#›</a:t>
            </a:fld>
            <a:endParaRPr lang="en-GB" altLang="en-US"/>
          </a:p>
        </p:txBody>
      </p:sp>
    </p:spTree>
    <p:extLst>
      <p:ext uri="{BB962C8B-B14F-4D97-AF65-F5344CB8AC3E}">
        <p14:creationId xmlns:p14="http://schemas.microsoft.com/office/powerpoint/2010/main" val="1044651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schemeClr val="bg1"/>
                </a:solidFill>
                <a:latin typeface="Calibri" panose="020F0502020204030204" pitchFamily="34" charset="0"/>
                <a:ea typeface="+mn-ea"/>
              </a:rPr>
              <a:t>hedp</a:t>
            </a:r>
            <a:endParaRPr lang="en-US" sz="4800">
              <a:solidFill>
                <a:schemeClr val="bg1"/>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DB1AFE97-8B6D-47A0-B17A-D9CBE3CFBCD8}" type="slidenum">
              <a:rPr lang="en-GB" altLang="en-US"/>
              <a:pPr>
                <a:defRPr/>
              </a:pPr>
              <a:t>‹#›</a:t>
            </a:fld>
            <a:endParaRPr lang="en-GB" altLang="en-US"/>
          </a:p>
        </p:txBody>
      </p:sp>
    </p:spTree>
    <p:extLst>
      <p:ext uri="{BB962C8B-B14F-4D97-AF65-F5344CB8AC3E}">
        <p14:creationId xmlns:p14="http://schemas.microsoft.com/office/powerpoint/2010/main" val="2801262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schemeClr val="bg1"/>
                </a:solidFill>
                <a:latin typeface="Calibri" panose="020F0502020204030204" pitchFamily="34" charset="0"/>
                <a:ea typeface="+mn-ea"/>
              </a:rPr>
              <a:t>hedp</a:t>
            </a:r>
            <a:endParaRPr lang="en-US" sz="4800">
              <a:solidFill>
                <a:schemeClr val="bg1"/>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19565BD8-7680-4B3E-9387-A2C70B205E34}" type="slidenum">
              <a:rPr lang="en-GB" altLang="en-US"/>
              <a:pPr>
                <a:defRPr/>
              </a:pPr>
              <a:t>‹#›</a:t>
            </a:fld>
            <a:endParaRPr lang="en-GB" altLang="en-US"/>
          </a:p>
        </p:txBody>
      </p:sp>
    </p:spTree>
    <p:extLst>
      <p:ext uri="{BB962C8B-B14F-4D97-AF65-F5344CB8AC3E}">
        <p14:creationId xmlns:p14="http://schemas.microsoft.com/office/powerpoint/2010/main" val="619853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Header - CoH">
    <p:bg>
      <p:bgPr>
        <a:solidFill>
          <a:srgbClr val="EBE9E8"/>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111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Date Placeholder 3"/>
          <p:cNvSpPr>
            <a:spLocks noGrp="1"/>
          </p:cNvSpPr>
          <p:nvPr>
            <p:ph type="dt" sz="half" idx="10"/>
          </p:nvPr>
        </p:nvSpPr>
        <p:spPr/>
        <p:txBody>
          <a:bodyPr/>
          <a:lstStyle>
            <a:lvl1pPr>
              <a:defRPr>
                <a:solidFill>
                  <a:schemeClr val="bg1"/>
                </a:solidFill>
              </a:defRPr>
            </a:lvl1pPr>
          </a:lstStyle>
          <a:p>
            <a:pPr>
              <a:defRPr/>
            </a:pPr>
            <a:fld id="{AB5F6B07-8F59-4BEB-9940-D286B0657E20}" type="datetimeFigureOut">
              <a:rPr lang="en-GB" altLang="en-US"/>
              <a:pPr>
                <a:defRPr/>
              </a:pPr>
              <a:t>25/11/2022</a:t>
            </a:fld>
            <a:endParaRPr lang="en-GB" altLang="en-US"/>
          </a:p>
        </p:txBody>
      </p:sp>
      <p:sp>
        <p:nvSpPr>
          <p:cNvPr id="4"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5" name="Slide Number Placeholder 5"/>
          <p:cNvSpPr>
            <a:spLocks noGrp="1"/>
          </p:cNvSpPr>
          <p:nvPr>
            <p:ph type="sldNum" sz="quarter" idx="12"/>
          </p:nvPr>
        </p:nvSpPr>
        <p:spPr/>
        <p:txBody>
          <a:bodyPr/>
          <a:lstStyle>
            <a:lvl1pPr>
              <a:defRPr>
                <a:solidFill>
                  <a:schemeClr val="bg1"/>
                </a:solidFill>
              </a:defRPr>
            </a:lvl1pPr>
          </a:lstStyle>
          <a:p>
            <a:pPr>
              <a:defRPr/>
            </a:pPr>
            <a:fld id="{A21C70E3-9B7B-47D3-8DE5-B333EAEAE55A}" type="slidenum">
              <a:rPr lang="en-GB" altLang="en-US"/>
              <a:pPr>
                <a:defRPr/>
              </a:pPr>
              <a:t>‹#›</a:t>
            </a:fld>
            <a:endParaRPr lang="en-GB" altLang="en-US"/>
          </a:p>
        </p:txBody>
      </p:sp>
    </p:spTree>
    <p:extLst>
      <p:ext uri="{BB962C8B-B14F-4D97-AF65-F5344CB8AC3E}">
        <p14:creationId xmlns:p14="http://schemas.microsoft.com/office/powerpoint/2010/main" val="2108772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End Slide - CoH">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6350" y="1854200"/>
            <a:ext cx="9150350" cy="3168650"/>
            <a:chOff x="-6984" y="1340768"/>
            <a:chExt cx="9150984" cy="3744417"/>
          </a:xfrm>
        </p:grpSpPr>
        <p:sp>
          <p:nvSpPr>
            <p:cNvPr id="4" name="Rectangle 3"/>
            <p:cNvSpPr/>
            <p:nvPr userDrawn="1"/>
          </p:nvSpPr>
          <p:spPr>
            <a:xfrm>
              <a:off x="-634" y="1340768"/>
              <a:ext cx="9144634" cy="3744417"/>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1200"/>
                </a:spcAft>
                <a:defRPr/>
              </a:pPr>
              <a:endParaRPr lang="en-GB" dirty="0"/>
            </a:p>
          </p:txBody>
        </p:sp>
        <p:sp>
          <p:nvSpPr>
            <p:cNvPr id="5" name="Rectangle 4"/>
            <p:cNvSpPr/>
            <p:nvPr userDrawn="1"/>
          </p:nvSpPr>
          <p:spPr>
            <a:xfrm>
              <a:off x="-6984" y="1340768"/>
              <a:ext cx="463582" cy="3744417"/>
            </a:xfrm>
            <a:prstGeom prst="rect">
              <a:avLst/>
            </a:prstGeom>
            <a:solidFill>
              <a:srgbClr val="438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43838E"/>
                </a:solidFill>
              </a:endParaRPr>
            </a:p>
          </p:txBody>
        </p:sp>
      </p:grpSp>
      <p:sp>
        <p:nvSpPr>
          <p:cNvPr id="6" name="Rectangle 5"/>
          <p:cNvSpPr/>
          <p:nvPr userDrawn="1"/>
        </p:nvSpPr>
        <p:spPr>
          <a:xfrm>
            <a:off x="260350" y="5827713"/>
            <a:ext cx="7047954"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anchor="ctr"/>
          <a:lstStyle/>
          <a:p>
            <a:pPr>
              <a:defRPr/>
            </a:pPr>
            <a:r>
              <a:rPr lang="en-GB" sz="1200" b="1" dirty="0">
                <a:solidFill>
                  <a:srgbClr val="262321"/>
                </a:solidFill>
                <a:latin typeface="Arial Narrow" pitchFamily="34" charset="0"/>
              </a:rPr>
              <a:t>IOE</a:t>
            </a:r>
            <a:r>
              <a:rPr lang="en-GB" sz="1200" dirty="0">
                <a:solidFill>
                  <a:srgbClr val="262321"/>
                </a:solidFill>
                <a:latin typeface="Arial Narrow" pitchFamily="34" charset="0"/>
              </a:rPr>
              <a:t>, UCL’s Faculty of Education and Society,</a:t>
            </a:r>
            <a:r>
              <a:rPr lang="en-GB" sz="1200" baseline="0" dirty="0">
                <a:solidFill>
                  <a:srgbClr val="262321"/>
                </a:solidFill>
                <a:latin typeface="Arial Narrow" pitchFamily="34" charset="0"/>
              </a:rPr>
              <a:t> </a:t>
            </a:r>
            <a:r>
              <a:rPr lang="en-GB" sz="1200" dirty="0">
                <a:solidFill>
                  <a:srgbClr val="262321"/>
                </a:solidFill>
                <a:latin typeface="Arial Narrow" pitchFamily="34" charset="0"/>
              </a:rPr>
              <a:t>University College London, Gower Street, London, WC1H 0AL,  </a:t>
            </a:r>
          </a:p>
        </p:txBody>
      </p:sp>
      <p:sp>
        <p:nvSpPr>
          <p:cNvPr id="7" name="Rectangle 6"/>
          <p:cNvSpPr/>
          <p:nvPr userDrawn="1"/>
        </p:nvSpPr>
        <p:spPr>
          <a:xfrm>
            <a:off x="260350" y="6042025"/>
            <a:ext cx="8704263"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anchor="ctr"/>
          <a:lstStyle/>
          <a:p>
            <a:pPr eaLnBrk="1" fontAlgn="auto" hangingPunct="1">
              <a:spcBef>
                <a:spcPts val="0"/>
              </a:spcBef>
              <a:spcAft>
                <a:spcPts val="0"/>
              </a:spcAft>
              <a:defRPr/>
            </a:pPr>
            <a:r>
              <a:rPr lang="en-GB" sz="1200" b="1" dirty="0" err="1">
                <a:solidFill>
                  <a:srgbClr val="262321"/>
                </a:solidFill>
                <a:latin typeface="Arial Narrow" pitchFamily="34" charset="0"/>
              </a:rPr>
              <a:t>tel</a:t>
            </a:r>
            <a:r>
              <a:rPr lang="en-GB" sz="1200" b="1" dirty="0">
                <a:solidFill>
                  <a:srgbClr val="262321"/>
                </a:solidFill>
                <a:latin typeface="Arial Narrow" pitchFamily="34" charset="0"/>
              </a:rPr>
              <a:t>:</a:t>
            </a:r>
            <a:r>
              <a:rPr lang="en-GB" sz="1200" dirty="0">
                <a:solidFill>
                  <a:srgbClr val="262321"/>
                </a:solidFill>
                <a:latin typeface="Arial Narrow" pitchFamily="34" charset="0"/>
              </a:rPr>
              <a:t> +44(0)20 7612 6437    </a:t>
            </a:r>
            <a:r>
              <a:rPr lang="en-GB" sz="1200" b="1" dirty="0">
                <a:solidFill>
                  <a:srgbClr val="262321"/>
                </a:solidFill>
                <a:latin typeface="Arial Narrow" pitchFamily="34" charset="0"/>
              </a:rPr>
              <a:t>fax:</a:t>
            </a:r>
            <a:r>
              <a:rPr lang="en-GB" sz="1200" dirty="0">
                <a:solidFill>
                  <a:srgbClr val="262321"/>
                </a:solidFill>
                <a:latin typeface="Arial Narrow" pitchFamily="34" charset="0"/>
              </a:rPr>
              <a:t> +44(0)20 7612 6126    </a:t>
            </a:r>
            <a:r>
              <a:rPr lang="en-GB" sz="1200" b="1" dirty="0">
                <a:solidFill>
                  <a:srgbClr val="262321"/>
                </a:solidFill>
                <a:latin typeface="Arial Narrow" pitchFamily="34" charset="0"/>
              </a:rPr>
              <a:t>email: </a:t>
            </a:r>
            <a:r>
              <a:rPr lang="en-GB" sz="1200" dirty="0">
                <a:solidFill>
                  <a:srgbClr val="262321"/>
                </a:solidFill>
                <a:latin typeface="Arial Narrow" pitchFamily="34" charset="0"/>
              </a:rPr>
              <a:t>holocaust@ucl.ac.uk    </a:t>
            </a:r>
            <a:r>
              <a:rPr lang="en-GB" sz="1200" b="1" dirty="0">
                <a:solidFill>
                  <a:srgbClr val="262321"/>
                </a:solidFill>
                <a:latin typeface="Arial Narrow" pitchFamily="34" charset="0"/>
              </a:rPr>
              <a:t>web: </a:t>
            </a:r>
            <a:r>
              <a:rPr lang="en-GB" sz="1200" dirty="0">
                <a:solidFill>
                  <a:schemeClr val="tx2"/>
                </a:solidFill>
                <a:latin typeface="Arial Narrow" pitchFamily="34" charset="0"/>
              </a:rPr>
              <a:t>ucl.ac.uk/holocaust-education</a:t>
            </a:r>
          </a:p>
        </p:txBody>
      </p:sp>
      <p:sp>
        <p:nvSpPr>
          <p:cNvPr id="8" name="Rectangle 7"/>
          <p:cNvSpPr>
            <a:spLocks noChangeArrowheads="1"/>
          </p:cNvSpPr>
          <p:nvPr userDrawn="1"/>
        </p:nvSpPr>
        <p:spPr bwMode="auto">
          <a:xfrm>
            <a:off x="250825" y="6351588"/>
            <a:ext cx="734536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3" rIns="91428" bIns="45713">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GB" altLang="en-US" sz="1000">
                <a:solidFill>
                  <a:srgbClr val="43838E"/>
                </a:solidFill>
              </a:rPr>
              <a:t>UCL Centre for Holocaust Education is jointly funded by Pears Foundation and the Department for Education.</a:t>
            </a:r>
          </a:p>
        </p:txBody>
      </p:sp>
      <p:pic>
        <p:nvPicPr>
          <p:cNvPr id="9" name="Picture 12" descr="CforHE_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425" y="53816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0565" y="2987250"/>
            <a:ext cx="4551969" cy="902550"/>
          </a:xfrm>
        </p:spPr>
        <p:txBody>
          <a:bodyPr lIns="0" tIns="0" rIns="0" bIns="0">
            <a:noAutofit/>
          </a:bodyPr>
          <a:lstStyle>
            <a:lvl1pPr algn="l">
              <a:lnSpc>
                <a:spcPct val="90000"/>
              </a:lnSpc>
              <a:defRPr lang="en-GB" sz="3200" b="1" kern="1200" dirty="0">
                <a:solidFill>
                  <a:schemeClr val="accent5"/>
                </a:solidFill>
                <a:latin typeface="Arial Narrow" pitchFamily="34" charset="0"/>
                <a:ea typeface="+mj-ea"/>
                <a:cs typeface="+mj-cs"/>
              </a:defRPr>
            </a:lvl1pPr>
          </a:lstStyle>
          <a:p>
            <a:r>
              <a:rPr lang="en-US" dirty="0"/>
              <a:t>Click to edit Master title style</a:t>
            </a:r>
            <a:endParaRPr lang="en-GB" dirty="0"/>
          </a:p>
        </p:txBody>
      </p:sp>
      <p:sp>
        <p:nvSpPr>
          <p:cNvPr id="10" name="Slide Number Placeholder 5"/>
          <p:cNvSpPr>
            <a:spLocks noGrp="1"/>
          </p:cNvSpPr>
          <p:nvPr>
            <p:ph type="sldNum" sz="quarter" idx="10"/>
          </p:nvPr>
        </p:nvSpPr>
        <p:spPr/>
        <p:txBody>
          <a:bodyPr lIns="91428" tIns="45713" rIns="91428" bIns="45713"/>
          <a:lstStyle>
            <a:lvl1pPr>
              <a:defRPr/>
            </a:lvl1pPr>
          </a:lstStyle>
          <a:p>
            <a:pPr>
              <a:defRPr/>
            </a:pPr>
            <a:fld id="{97D440BD-1F19-417B-89D8-356C4E52002C}" type="slidenum">
              <a:rPr lang="en-GB" altLang="en-US"/>
              <a:pPr>
                <a:defRPr/>
              </a:pPr>
              <a:t>‹#›</a:t>
            </a:fld>
            <a:endParaRPr lang="en-GB" altLang="en-US"/>
          </a:p>
        </p:txBody>
      </p:sp>
    </p:spTree>
    <p:extLst>
      <p:ext uri="{BB962C8B-B14F-4D97-AF65-F5344CB8AC3E}">
        <p14:creationId xmlns:p14="http://schemas.microsoft.com/office/powerpoint/2010/main" val="1067530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xfrm>
            <a:off x="685800" y="6248400"/>
            <a:ext cx="1905000" cy="457200"/>
          </a:xfrm>
        </p:spPr>
        <p:txBody>
          <a:bodyPr rtlCol="0"/>
          <a:lstStyle>
            <a:lvl1pPr fontAlgn="auto">
              <a:spcBef>
                <a:spcPts val="0"/>
              </a:spcBef>
              <a:spcAft>
                <a:spcPts val="0"/>
              </a:spcAft>
              <a:defRPr>
                <a:solidFill>
                  <a:srgbClr val="262321">
                    <a:tint val="75000"/>
                  </a:srgbClr>
                </a:solidFill>
                <a:latin typeface="+mn-lt"/>
                <a:ea typeface="+mn-ea"/>
                <a:cs typeface="+mn-cs"/>
              </a:defRPr>
            </a:lvl1pPr>
          </a:lstStyle>
          <a:p>
            <a:pPr>
              <a:defRPr/>
            </a:pPr>
            <a:endParaRPr lang="en-GB"/>
          </a:p>
        </p:txBody>
      </p:sp>
      <p:sp>
        <p:nvSpPr>
          <p:cNvPr id="4" name="Rectangle 5"/>
          <p:cNvSpPr>
            <a:spLocks noGrp="1" noChangeArrowheads="1"/>
          </p:cNvSpPr>
          <p:nvPr>
            <p:ph type="ftr" sz="quarter" idx="11"/>
          </p:nvPr>
        </p:nvSpPr>
        <p:spPr>
          <a:xfrm>
            <a:off x="3124200" y="6248400"/>
            <a:ext cx="2895600" cy="457200"/>
          </a:xfrm>
        </p:spPr>
        <p:txBody>
          <a:bodyPr/>
          <a:lstStyle>
            <a:lvl1pPr>
              <a:defRPr>
                <a:cs typeface="+mn-cs"/>
              </a:defRPr>
            </a:lvl1pPr>
          </a:lstStyle>
          <a:p>
            <a:pPr>
              <a:defRPr/>
            </a:pPr>
            <a:endParaRPr lang="en-GB"/>
          </a:p>
        </p:txBody>
      </p:sp>
      <p:sp>
        <p:nvSpPr>
          <p:cNvPr id="5"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3BD34062-66C1-42DE-837E-502252E81376}" type="slidenum">
              <a:rPr lang="en-GB" altLang="en-US"/>
              <a:pPr>
                <a:defRPr/>
              </a:pPr>
              <a:t>‹#›</a:t>
            </a:fld>
            <a:endParaRPr lang="en-GB" altLang="en-US"/>
          </a:p>
        </p:txBody>
      </p:sp>
    </p:spTree>
    <p:extLst>
      <p:ext uri="{BB962C8B-B14F-4D97-AF65-F5344CB8AC3E}">
        <p14:creationId xmlns:p14="http://schemas.microsoft.com/office/powerpoint/2010/main" val="3739935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CoH">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89788" y="5314950"/>
            <a:ext cx="1341437"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p:cNvGrpSpPr>
            <a:grpSpLocks/>
          </p:cNvGrpSpPr>
          <p:nvPr userDrawn="1"/>
        </p:nvGrpSpPr>
        <p:grpSpPr bwMode="auto">
          <a:xfrm>
            <a:off x="782638" y="2778125"/>
            <a:ext cx="7748587" cy="2257425"/>
            <a:chOff x="926533" y="2132856"/>
            <a:chExt cx="8119120" cy="2258169"/>
          </a:xfrm>
        </p:grpSpPr>
        <p:cxnSp>
          <p:nvCxnSpPr>
            <p:cNvPr id="4" name="Straight Connector 3"/>
            <p:cNvCxnSpPr/>
            <p:nvPr/>
          </p:nvCxnSpPr>
          <p:spPr>
            <a:xfrm flipH="1">
              <a:off x="926533" y="2132856"/>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926533" y="4391025"/>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userDrawn="1"/>
        </p:nvSpPr>
        <p:spPr>
          <a:xfrm>
            <a:off x="782638" y="2349500"/>
            <a:ext cx="7893050"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7"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6763" y="5465763"/>
            <a:ext cx="1338262"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3"/>
          <p:cNvSpPr txBox="1">
            <a:spLocks noChangeArrowheads="1"/>
          </p:cNvSpPr>
          <p:nvPr userDrawn="1"/>
        </p:nvSpPr>
        <p:spPr bwMode="auto">
          <a:xfrm>
            <a:off x="706438" y="5518150"/>
            <a:ext cx="1444625" cy="358775"/>
          </a:xfrm>
          <a:prstGeom prst="rect">
            <a:avLst/>
          </a:prstGeom>
          <a:noFill/>
          <a:ln>
            <a:noFill/>
          </a:ln>
          <a:extLst>
            <a:ext uri="{909E8E84-426E-40dd-AFC4-6F175D3DCCD1}"/>
            <a:ext uri="{91240B29-F687-4f45-9708-019B960494DF}"/>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GB" altLang="en-US" sz="900" dirty="0">
                <a:solidFill>
                  <a:srgbClr val="000000"/>
                </a:solidFill>
                <a:ea typeface="+mn-ea"/>
                <a:cs typeface="Calibri" panose="020F0502020204030204" pitchFamily="34" charset="0"/>
              </a:rPr>
              <a:t>Ranked 1</a:t>
            </a:r>
            <a:r>
              <a:rPr lang="en-GB" altLang="en-US" sz="900" baseline="30000" dirty="0">
                <a:solidFill>
                  <a:srgbClr val="000000"/>
                </a:solidFill>
                <a:ea typeface="+mn-ea"/>
                <a:cs typeface="Calibri" panose="020F0502020204030204" pitchFamily="34" charset="0"/>
              </a:rPr>
              <a:t>st</a:t>
            </a:r>
            <a:r>
              <a:rPr lang="en-GB" altLang="en-US" sz="900" dirty="0">
                <a:solidFill>
                  <a:srgbClr val="000000"/>
                </a:solidFill>
                <a:ea typeface="+mn-ea"/>
                <a:cs typeface="Calibri" panose="020F0502020204030204" pitchFamily="34" charset="0"/>
              </a:rPr>
              <a:t> for education</a:t>
            </a:r>
            <a:endParaRPr lang="en-GB" altLang="en-US" sz="1200" dirty="0">
              <a:solidFill>
                <a:srgbClr val="262321"/>
              </a:solidFill>
              <a:latin typeface="Times New Roman" panose="02020603050405020304" pitchFamily="18" charset="0"/>
              <a:ea typeface="+mn-ea"/>
              <a:cs typeface="Calibri" panose="020F0502020204030204" pitchFamily="34" charset="0"/>
            </a:endParaRPr>
          </a:p>
        </p:txBody>
      </p:sp>
      <p:sp>
        <p:nvSpPr>
          <p:cNvPr id="9" name="TextBox 8"/>
          <p:cNvSpPr txBox="1">
            <a:spLocks noChangeArrowheads="1"/>
          </p:cNvSpPr>
          <p:nvPr userDrawn="1"/>
        </p:nvSpPr>
        <p:spPr bwMode="auto">
          <a:xfrm>
            <a:off x="627063" y="6221413"/>
            <a:ext cx="1641475" cy="231775"/>
          </a:xfrm>
          <a:prstGeom prst="rect">
            <a:avLst/>
          </a:prstGeom>
          <a:noFill/>
          <a:ln>
            <a:noFill/>
          </a:ln>
          <a:extLst>
            <a:ext uri="{909E8E84-426E-40dd-AFC4-6F175D3DCCD1}"/>
            <a:ext uri="{91240B29-F687-4f45-9708-019B960494DF}"/>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GB" altLang="en-US" sz="900" dirty="0">
                <a:solidFill>
                  <a:srgbClr val="000000"/>
                </a:solidFill>
                <a:ea typeface="+mn-ea"/>
                <a:cs typeface="Calibri" panose="020F0502020204030204" pitchFamily="34" charset="0"/>
              </a:rPr>
              <a:t>2014, 2015, 2016, 2017</a:t>
            </a:r>
            <a:endParaRPr lang="en-GB" altLang="en-US" sz="1200" dirty="0">
              <a:solidFill>
                <a:srgbClr val="262321"/>
              </a:solidFill>
              <a:latin typeface="Times New Roman" panose="02020603050405020304" pitchFamily="18" charset="0"/>
              <a:ea typeface="+mn-ea"/>
              <a:cs typeface="Calibri" panose="020F0502020204030204" pitchFamily="34" charset="0"/>
            </a:endParaRPr>
          </a:p>
        </p:txBody>
      </p:sp>
      <p:pic>
        <p:nvPicPr>
          <p:cNvPr id="10"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9738" y="5384800"/>
            <a:ext cx="958850" cy="12033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763" y="0"/>
            <a:ext cx="9144001"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316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pic>
        <p:nvPicPr>
          <p:cNvPr id="5" name="Picture 4"/>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72200" y="435036"/>
            <a:ext cx="2156302" cy="1070061"/>
          </a:xfrm>
          <a:prstGeom prst="rect">
            <a:avLst/>
          </a:prstGeom>
        </p:spPr>
      </p:pic>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a:buFontTx/>
              <a:buNone/>
              <a:defRPr sz="2000"/>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94281DF7-006C-4C4E-A83C-0FB87DAA61BF}" type="datetimeFigureOut">
              <a:rPr lang="en-GB" altLang="en-US"/>
              <a:pPr>
                <a:defRPr/>
              </a:pPr>
              <a:t>25/11/2022</a:t>
            </a:fld>
            <a:endParaRPr lang="en-GB" altLang="en-US"/>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4E1B698B-5FCF-4BCB-A243-EE4527041B65}" type="slidenum">
              <a:rPr lang="en-GB" altLang="en-US"/>
              <a:pPr>
                <a:defRPr/>
              </a:pPr>
              <a:t>‹#›</a:t>
            </a:fld>
            <a:endParaRPr lang="en-GB" altLang="en-US"/>
          </a:p>
        </p:txBody>
      </p:sp>
    </p:spTree>
    <p:extLst>
      <p:ext uri="{BB962C8B-B14F-4D97-AF65-F5344CB8AC3E}">
        <p14:creationId xmlns:p14="http://schemas.microsoft.com/office/powerpoint/2010/main" val="125064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l="8263" t="42310" r="66537" b="29523"/>
          <a:stretch>
            <a:fillRect/>
          </a:stretch>
        </p:blipFill>
        <p:spPr bwMode="auto">
          <a:xfrm>
            <a:off x="2478088" y="2205038"/>
            <a:ext cx="462915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15"/>
          </p:nvPr>
        </p:nvSpPr>
        <p:spPr/>
        <p:txBody>
          <a:bodyPr/>
          <a:lstStyle>
            <a:lvl1pPr>
              <a:defRPr/>
            </a:lvl1pPr>
          </a:lstStyle>
          <a:p>
            <a:pPr>
              <a:defRPr/>
            </a:pPr>
            <a:fld id="{2658DFFB-2C80-434D-97B8-228BB83D26AA}" type="datetimeFigureOut">
              <a:rPr lang="en-GB" altLang="en-US"/>
              <a:pPr>
                <a:defRPr/>
              </a:pPr>
              <a:t>25/11/2022</a:t>
            </a:fld>
            <a:endParaRPr lang="en-GB" altLang="en-US"/>
          </a:p>
        </p:txBody>
      </p:sp>
      <p:sp>
        <p:nvSpPr>
          <p:cNvPr id="11" name="Footer Placeholder 4"/>
          <p:cNvSpPr>
            <a:spLocks noGrp="1"/>
          </p:cNvSpPr>
          <p:nvPr>
            <p:ph type="ftr" sz="quarter" idx="16"/>
          </p:nvPr>
        </p:nvSpPr>
        <p:spPr/>
        <p:txBody>
          <a:bodyPr/>
          <a:lstStyle>
            <a:lvl1pPr>
              <a:defRPr/>
            </a:lvl1pPr>
          </a:lstStyle>
          <a:p>
            <a:pPr>
              <a:defRPr/>
            </a:pPr>
            <a:endParaRPr lang="en-GB"/>
          </a:p>
        </p:txBody>
      </p:sp>
      <p:sp>
        <p:nvSpPr>
          <p:cNvPr id="12" name="Slide Number Placeholder 5"/>
          <p:cNvSpPr>
            <a:spLocks noGrp="1"/>
          </p:cNvSpPr>
          <p:nvPr>
            <p:ph type="sldNum" sz="quarter" idx="17"/>
          </p:nvPr>
        </p:nvSpPr>
        <p:spPr/>
        <p:txBody>
          <a:bodyPr/>
          <a:lstStyle>
            <a:lvl1pPr>
              <a:defRPr/>
            </a:lvl1pPr>
          </a:lstStyle>
          <a:p>
            <a:pPr>
              <a:defRPr/>
            </a:pPr>
            <a:fld id="{F0DC52E4-7499-4421-AEC3-726E0B2C587A}" type="slidenum">
              <a:rPr lang="en-GB" altLang="en-US"/>
              <a:pPr>
                <a:defRPr/>
              </a:pPr>
              <a:t>‹#›</a:t>
            </a:fld>
            <a:endParaRPr lang="en-GB" altLang="en-US"/>
          </a:p>
        </p:txBody>
      </p:sp>
    </p:spTree>
    <p:extLst>
      <p:ext uri="{BB962C8B-B14F-4D97-AF65-F5344CB8AC3E}">
        <p14:creationId xmlns:p14="http://schemas.microsoft.com/office/powerpoint/2010/main" val="1154645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grpSp>
        <p:nvGrpSpPr>
          <p:cNvPr id="6" name="Group 11"/>
          <p:cNvGrpSpPr>
            <a:grpSpLocks/>
          </p:cNvGrpSpPr>
          <p:nvPr userDrawn="1"/>
        </p:nvGrpSpPr>
        <p:grpSpPr bwMode="auto">
          <a:xfrm>
            <a:off x="2124075" y="3213100"/>
            <a:ext cx="3887788" cy="3311525"/>
            <a:chOff x="2123728" y="3212976"/>
            <a:chExt cx="3888432" cy="3312368"/>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0373" t="43436" r="34612"/>
            <a:stretch>
              <a:fillRect/>
            </a:stretch>
          </p:blipFill>
          <p:spPr bwMode="auto">
            <a:xfrm>
              <a:off x="2843808" y="3323033"/>
              <a:ext cx="3168352" cy="320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2123728" y="3212976"/>
              <a:ext cx="1440102" cy="15116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grpSp>
      <p:sp>
        <p:nvSpPr>
          <p:cNvPr id="11" name="Rectangle 10"/>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Date Placeholder 3"/>
          <p:cNvSpPr>
            <a:spLocks noGrp="1"/>
          </p:cNvSpPr>
          <p:nvPr>
            <p:ph type="dt" sz="half" idx="15"/>
          </p:nvPr>
        </p:nvSpPr>
        <p:spPr/>
        <p:txBody>
          <a:bodyPr/>
          <a:lstStyle>
            <a:lvl1pPr>
              <a:defRPr/>
            </a:lvl1pPr>
          </a:lstStyle>
          <a:p>
            <a:pPr>
              <a:defRPr/>
            </a:pPr>
            <a:fld id="{CB2603E6-23D0-41E3-9389-641B3541A225}" type="datetimeFigureOut">
              <a:rPr lang="en-GB" altLang="en-US"/>
              <a:pPr>
                <a:defRPr/>
              </a:pPr>
              <a:t>25/11/2022</a:t>
            </a:fld>
            <a:endParaRPr lang="en-GB" altLang="en-US"/>
          </a:p>
        </p:txBody>
      </p:sp>
      <p:sp>
        <p:nvSpPr>
          <p:cNvPr id="13" name="Footer Placeholder 4"/>
          <p:cNvSpPr>
            <a:spLocks noGrp="1"/>
          </p:cNvSpPr>
          <p:nvPr>
            <p:ph type="ftr" sz="quarter" idx="16"/>
          </p:nvPr>
        </p:nvSpPr>
        <p:spPr/>
        <p:txBody>
          <a:bodyPr/>
          <a:lstStyle>
            <a:lvl1pPr>
              <a:defRPr/>
            </a:lvl1pPr>
          </a:lstStyle>
          <a:p>
            <a:pPr>
              <a:defRPr/>
            </a:pPr>
            <a:endParaRPr lang="en-GB"/>
          </a:p>
        </p:txBody>
      </p:sp>
      <p:sp>
        <p:nvSpPr>
          <p:cNvPr id="14" name="Slide Number Placeholder 5"/>
          <p:cNvSpPr>
            <a:spLocks noGrp="1"/>
          </p:cNvSpPr>
          <p:nvPr>
            <p:ph type="sldNum" sz="quarter" idx="17"/>
          </p:nvPr>
        </p:nvSpPr>
        <p:spPr/>
        <p:txBody>
          <a:bodyPr/>
          <a:lstStyle>
            <a:lvl1pPr>
              <a:defRPr/>
            </a:lvl1pPr>
          </a:lstStyle>
          <a:p>
            <a:pPr>
              <a:defRPr/>
            </a:pPr>
            <a:fld id="{4E6056BC-AA32-4209-A554-C39DFA86557A}" type="slidenum">
              <a:rPr lang="en-GB" altLang="en-US"/>
              <a:pPr>
                <a:defRPr/>
              </a:pPr>
              <a:t>‹#›</a:t>
            </a:fld>
            <a:endParaRPr lang="en-GB" altLang="en-US"/>
          </a:p>
        </p:txBody>
      </p:sp>
    </p:spTree>
    <p:extLst>
      <p:ext uri="{BB962C8B-B14F-4D97-AF65-F5344CB8AC3E}">
        <p14:creationId xmlns:p14="http://schemas.microsoft.com/office/powerpoint/2010/main" val="2444341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CoH yllw bar">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marL="0" indent="0">
              <a:spcBef>
                <a:spcPts val="1200"/>
              </a:spcBef>
              <a:spcAft>
                <a:spcPts val="1800"/>
              </a:spcAft>
              <a:buFontTx/>
              <a:buNone/>
              <a:defRPr sz="2400">
                <a:solidFill>
                  <a:schemeClr val="accent1"/>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0508937B-6051-40CC-8717-4B47F736B09F}" type="datetimeFigureOut">
              <a:rPr lang="en-GB" altLang="en-US"/>
              <a:pPr>
                <a:defRPr/>
              </a:pPr>
              <a:t>25/11/2022</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066ED4D-E6F4-49EA-AD9C-43762F760FE8}" type="slidenum">
              <a:rPr lang="en-GB" altLang="en-US"/>
              <a:pPr>
                <a:defRPr/>
              </a:pPr>
              <a:t>‹#›</a:t>
            </a:fld>
            <a:endParaRPr lang="en-GB" altLang="en-US"/>
          </a:p>
        </p:txBody>
      </p:sp>
    </p:spTree>
    <p:extLst>
      <p:ext uri="{BB962C8B-B14F-4D97-AF65-F5344CB8AC3E}">
        <p14:creationId xmlns:p14="http://schemas.microsoft.com/office/powerpoint/2010/main" val="4262571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 CoH yllw and gry bar">
    <p:bg>
      <p:bgPr>
        <a:solidFill>
          <a:srgbClr val="E0DEDC"/>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r="19933"/>
          <a:stretch>
            <a:fillRect/>
          </a:stretch>
        </p:blipFill>
        <p:spPr bwMode="auto">
          <a:xfrm>
            <a:off x="5292725" y="0"/>
            <a:ext cx="3851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463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2" name="Title 1"/>
          <p:cNvSpPr>
            <a:spLocks noGrp="1"/>
          </p:cNvSpPr>
          <p:nvPr>
            <p:ph type="title"/>
          </p:nvPr>
        </p:nvSpPr>
        <p:spPr>
          <a:xfrm>
            <a:off x="899592" y="467544"/>
            <a:ext cx="4320480" cy="173732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2492896"/>
            <a:ext cx="4320480" cy="3528392"/>
          </a:xfrm>
        </p:spPr>
        <p:txBody>
          <a:bodyPr>
            <a:noAutofit/>
          </a:bodyPr>
          <a:lstStyle>
            <a:lvl1pPr marL="0" indent="0">
              <a:spcBef>
                <a:spcPts val="1200"/>
              </a:spcBef>
              <a:spcAft>
                <a:spcPts val="1800"/>
              </a:spcAft>
              <a:buFontTx/>
              <a:buNone/>
              <a:defRPr sz="2400">
                <a:solidFill>
                  <a:schemeClr val="tx2"/>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6" name="Date Placeholder 3"/>
          <p:cNvSpPr>
            <a:spLocks noGrp="1"/>
          </p:cNvSpPr>
          <p:nvPr>
            <p:ph type="dt" sz="half" idx="10"/>
          </p:nvPr>
        </p:nvSpPr>
        <p:spPr/>
        <p:txBody>
          <a:bodyPr/>
          <a:lstStyle>
            <a:lvl1pPr>
              <a:defRPr/>
            </a:lvl1pPr>
          </a:lstStyle>
          <a:p>
            <a:pPr>
              <a:defRPr/>
            </a:pPr>
            <a:fld id="{01E481E4-E3E3-42CB-8A97-D405B158F464}" type="datetimeFigureOut">
              <a:rPr lang="en-GB" altLang="en-US"/>
              <a:pPr>
                <a:defRPr/>
              </a:pPr>
              <a:t>25/11/2022</a:t>
            </a:fld>
            <a:endParaRPr lang="en-GB" altLang="en-US"/>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B7D8493A-7F7F-4E96-8675-FC5E0894F9C4}" type="slidenum">
              <a:rPr lang="en-GB" altLang="en-US"/>
              <a:pPr>
                <a:defRPr/>
              </a:pPr>
              <a:t>‹#›</a:t>
            </a:fld>
            <a:endParaRPr lang="en-GB" altLang="en-US"/>
          </a:p>
        </p:txBody>
      </p:sp>
    </p:spTree>
    <p:extLst>
      <p:ext uri="{BB962C8B-B14F-4D97-AF65-F5344CB8AC3E}">
        <p14:creationId xmlns:p14="http://schemas.microsoft.com/office/powerpoint/2010/main" val="1913944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CoH">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53F74BD2-D765-47F4-9B34-DF174B104185}" type="datetimeFigureOut">
              <a:rPr lang="en-GB" altLang="en-US"/>
              <a:pPr>
                <a:defRPr/>
              </a:pPr>
              <a:t>25/11/2022</a:t>
            </a:fld>
            <a:endParaRPr lang="en-GB" altLang="en-US"/>
          </a:p>
        </p:txBody>
      </p:sp>
      <p:sp>
        <p:nvSpPr>
          <p:cNvPr id="5" name="Footer Placeholder 4"/>
          <p:cNvSpPr>
            <a:spLocks noGrp="1"/>
          </p:cNvSpPr>
          <p:nvPr>
            <p:ph type="ftr" sz="quarter" idx="11"/>
          </p:nvPr>
        </p:nvSpPr>
        <p:spPr/>
        <p:txBody>
          <a:bodyPr/>
          <a:lstStyle>
            <a:lvl1pPr>
              <a:defRPr>
                <a:solidFill>
                  <a:prstClr val="white"/>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20CFFB34-F50A-4831-A3F0-ACFA5DEB9D0F}" type="slidenum">
              <a:rPr lang="en-GB" altLang="en-US"/>
              <a:pPr>
                <a:defRPr/>
              </a:pPr>
              <a:t>‹#›</a:t>
            </a:fld>
            <a:endParaRPr lang="en-GB" altLang="en-US"/>
          </a:p>
        </p:txBody>
      </p:sp>
    </p:spTree>
    <p:extLst>
      <p:ext uri="{BB962C8B-B14F-4D97-AF65-F5344CB8AC3E}">
        <p14:creationId xmlns:p14="http://schemas.microsoft.com/office/powerpoint/2010/main" val="1556907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yllw CoH">
    <p:bg>
      <p:bgPr>
        <a:solidFill>
          <a:srgbClr val="605954"/>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70313D46-5B1A-4541-A080-2B79E41E5C58}" type="datetimeFigureOut">
              <a:rPr lang="en-GB" altLang="en-US"/>
              <a:pPr>
                <a:defRPr/>
              </a:pPr>
              <a:t>25/11/2022</a:t>
            </a:fld>
            <a:endParaRPr lang="en-GB" altLang="en-US"/>
          </a:p>
        </p:txBody>
      </p:sp>
      <p:sp>
        <p:nvSpPr>
          <p:cNvPr id="5" name="Footer Placeholder 4"/>
          <p:cNvSpPr>
            <a:spLocks noGrp="1"/>
          </p:cNvSpPr>
          <p:nvPr>
            <p:ph type="ftr" sz="quarter" idx="11"/>
          </p:nvPr>
        </p:nvSpPr>
        <p:spPr/>
        <p:txBody>
          <a:bodyPr/>
          <a:lstStyle>
            <a:lvl1pPr>
              <a:defRPr>
                <a:solidFill>
                  <a:prstClr val="white"/>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3990C671-17DC-4789-819B-EF6B0C0B2FA7}" type="slidenum">
              <a:rPr lang="en-GB" altLang="en-US"/>
              <a:pPr>
                <a:defRPr/>
              </a:pPr>
              <a:t>‹#›</a:t>
            </a:fld>
            <a:endParaRPr lang="en-GB" altLang="en-US"/>
          </a:p>
        </p:txBody>
      </p:sp>
    </p:spTree>
    <p:extLst>
      <p:ext uri="{BB962C8B-B14F-4D97-AF65-F5344CB8AC3E}">
        <p14:creationId xmlns:p14="http://schemas.microsoft.com/office/powerpoint/2010/main" val="4180431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prpl CoH">
    <p:bg>
      <p:bgPr>
        <a:solidFill>
          <a:srgbClr val="5F456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11188"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7" name="Title 1"/>
          <p:cNvSpPr>
            <a:spLocks noGrp="1"/>
          </p:cNvSpPr>
          <p:nvPr>
            <p:ph type="title"/>
          </p:nvPr>
        </p:nvSpPr>
        <p:spPr>
          <a:xfrm>
            <a:off x="899592" y="274638"/>
            <a:ext cx="7787208" cy="1143000"/>
          </a:xfrm>
        </p:spPr>
        <p:txBody>
          <a:bodyPr>
            <a:noAutofit/>
          </a:bodyPr>
          <a:lstStyle>
            <a:lvl1pPr algn="l">
              <a:defRPr sz="3600" b="1">
                <a:solidFill>
                  <a:schemeClr val="bg1"/>
                </a:solidFill>
              </a:defRPr>
            </a:lvl1pPr>
          </a:lstStyle>
          <a:p>
            <a:r>
              <a:rPr lang="en-US" dirty="0"/>
              <a:t>Click to edit Master title style</a:t>
            </a:r>
            <a:endParaRPr lang="en-GB" dirty="0"/>
          </a:p>
        </p:txBody>
      </p:sp>
      <p:sp>
        <p:nvSpPr>
          <p:cNvPr id="10" name="Content Placeholder 2"/>
          <p:cNvSpPr>
            <a:spLocks noGrp="1"/>
          </p:cNvSpPr>
          <p:nvPr>
            <p:ph idx="1"/>
          </p:nvPr>
        </p:nvSpPr>
        <p:spPr>
          <a:xfrm>
            <a:off x="899592" y="1639341"/>
            <a:ext cx="7787208" cy="4525963"/>
          </a:xfrm>
        </p:spPr>
        <p:txBody>
          <a:bodyPr>
            <a:noAutofit/>
          </a:bodyPr>
          <a:lstStyle>
            <a:lvl1pPr marL="0" indent="0">
              <a:spcBef>
                <a:spcPts val="1200"/>
              </a:spcBef>
              <a:spcAft>
                <a:spcPts val="1800"/>
              </a:spcAft>
              <a:buFontTx/>
              <a:buNone/>
              <a:defRPr sz="2400">
                <a:solidFill>
                  <a:schemeClr val="bg1"/>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solidFill>
                  <a:srgbClr val="FFFFFF"/>
                </a:solidFill>
              </a:defRPr>
            </a:lvl1pPr>
          </a:lstStyle>
          <a:p>
            <a:pPr>
              <a:defRPr/>
            </a:pPr>
            <a:fld id="{F2DEA627-D654-4BEA-B4A9-E27141614527}" type="datetimeFigureOut">
              <a:rPr lang="en-GB" altLang="en-US"/>
              <a:pPr>
                <a:defRPr/>
              </a:pPr>
              <a:t>25/11/2022</a:t>
            </a:fld>
            <a:endParaRPr lang="en-GB" altLang="en-US"/>
          </a:p>
        </p:txBody>
      </p:sp>
      <p:sp>
        <p:nvSpPr>
          <p:cNvPr id="6" name="Footer Placeholder 4"/>
          <p:cNvSpPr>
            <a:spLocks noGrp="1"/>
          </p:cNvSpPr>
          <p:nvPr>
            <p:ph type="ftr" sz="quarter" idx="11"/>
          </p:nvPr>
        </p:nvSpPr>
        <p:spPr/>
        <p:txBody>
          <a:bodyPr/>
          <a:lstStyle>
            <a:lvl1pPr>
              <a:defRPr>
                <a:solidFill>
                  <a:prstClr val="white"/>
                </a:solidFill>
              </a:defRPr>
            </a:lvl1pPr>
          </a:lstStyle>
          <a:p>
            <a:pPr>
              <a:defRPr/>
            </a:pPr>
            <a:endParaRPr lang="en-GB"/>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D993B3A6-740C-4EB7-A4E4-C4FEA02D747F}" type="slidenum">
              <a:rPr lang="en-GB" altLang="en-US"/>
              <a:pPr>
                <a:defRPr/>
              </a:pPr>
              <a:t>‹#›</a:t>
            </a:fld>
            <a:endParaRPr lang="en-GB" altLang="en-US"/>
          </a:p>
        </p:txBody>
      </p:sp>
    </p:spTree>
    <p:extLst>
      <p:ext uri="{BB962C8B-B14F-4D97-AF65-F5344CB8AC3E}">
        <p14:creationId xmlns:p14="http://schemas.microsoft.com/office/powerpoint/2010/main" val="4080033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ection Header - yllw CoH">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tx2"/>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A52B4FAE-3A37-4050-BA51-3552FC4AC1AB}" type="datetimeFigureOut">
              <a:rPr lang="en-GB" altLang="en-US"/>
              <a:pPr>
                <a:defRPr/>
              </a:pPr>
              <a:t>25/11/2022</a:t>
            </a:fld>
            <a:endParaRPr lang="en-GB" altLang="en-US"/>
          </a:p>
        </p:txBody>
      </p:sp>
      <p:sp>
        <p:nvSpPr>
          <p:cNvPr id="5" name="Footer Placeholder 4"/>
          <p:cNvSpPr>
            <a:spLocks noGrp="1"/>
          </p:cNvSpPr>
          <p:nvPr>
            <p:ph type="ftr" sz="quarter" idx="11"/>
          </p:nvPr>
        </p:nvSpPr>
        <p:spPr/>
        <p:txBody>
          <a:bodyPr/>
          <a:lstStyle>
            <a:lvl1pPr>
              <a:defRPr>
                <a:solidFill>
                  <a:prstClr val="white"/>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36DA4FB7-44DD-4069-A010-36F6E23FCE62}" type="slidenum">
              <a:rPr lang="en-GB" altLang="en-US"/>
              <a:pPr>
                <a:defRPr/>
              </a:pPr>
              <a:t>‹#›</a:t>
            </a:fld>
            <a:endParaRPr lang="en-GB" altLang="en-US"/>
          </a:p>
        </p:txBody>
      </p:sp>
    </p:spTree>
    <p:extLst>
      <p:ext uri="{BB962C8B-B14F-4D97-AF65-F5344CB8AC3E}">
        <p14:creationId xmlns:p14="http://schemas.microsoft.com/office/powerpoint/2010/main" val="2246579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 CoH">
    <p:spTree>
      <p:nvGrpSpPr>
        <p:cNvPr id="1" name=""/>
        <p:cNvGrpSpPr/>
        <p:nvPr/>
      </p:nvGrpSpPr>
      <p:grpSpPr>
        <a:xfrm>
          <a:off x="0" y="0"/>
          <a:ext cx="0" cy="0"/>
          <a:chOff x="0" y="0"/>
          <a:chExt cx="0" cy="0"/>
        </a:xfrm>
      </p:grpSpPr>
      <p:grpSp>
        <p:nvGrpSpPr>
          <p:cNvPr id="4" name="Group 15"/>
          <p:cNvGrpSpPr>
            <a:grpSpLocks/>
          </p:cNvGrpSpPr>
          <p:nvPr userDrawn="1"/>
        </p:nvGrpSpPr>
        <p:grpSpPr bwMode="auto">
          <a:xfrm>
            <a:off x="-6350" y="1916113"/>
            <a:ext cx="9150350" cy="3168650"/>
            <a:chOff x="-6984" y="1340768"/>
            <a:chExt cx="9150984" cy="3744417"/>
          </a:xfrm>
        </p:grpSpPr>
        <p:sp>
          <p:nvSpPr>
            <p:cNvPr id="5" name="Rectangle 4"/>
            <p:cNvSpPr/>
            <p:nvPr userDrawn="1"/>
          </p:nvSpPr>
          <p:spPr>
            <a:xfrm>
              <a:off x="-634" y="1340768"/>
              <a:ext cx="9144634" cy="37444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1200"/>
                </a:spcAft>
                <a:defRPr/>
              </a:pPr>
              <a:endParaRPr lang="en-GB" dirty="0">
                <a:solidFill>
                  <a:prstClr val="white"/>
                </a:solidFill>
              </a:endParaRPr>
            </a:p>
          </p:txBody>
        </p:sp>
        <p:sp>
          <p:nvSpPr>
            <p:cNvPr id="6" name="Rectangle 5"/>
            <p:cNvSpPr/>
            <p:nvPr userDrawn="1"/>
          </p:nvSpPr>
          <p:spPr>
            <a:xfrm>
              <a:off x="-6984" y="1340768"/>
              <a:ext cx="463582" cy="37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grpSp>
      <p:sp>
        <p:nvSpPr>
          <p:cNvPr id="7" name="Rectangle 6"/>
          <p:cNvSpPr/>
          <p:nvPr userDrawn="1"/>
        </p:nvSpPr>
        <p:spPr>
          <a:xfrm>
            <a:off x="260350" y="5827713"/>
            <a:ext cx="503237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b="1" dirty="0">
                <a:solidFill>
                  <a:srgbClr val="262321"/>
                </a:solidFill>
                <a:latin typeface="Arial Narrow" pitchFamily="34" charset="0"/>
              </a:rPr>
              <a:t>Institute of Education</a:t>
            </a:r>
            <a:r>
              <a:rPr lang="en-GB" sz="1200" dirty="0">
                <a:solidFill>
                  <a:srgbClr val="262321"/>
                </a:solidFill>
                <a:latin typeface="Arial Narrow" pitchFamily="34" charset="0"/>
              </a:rPr>
              <a:t>, University of London, 20  Bedford Way, London, WC1H 0AL,  </a:t>
            </a:r>
          </a:p>
        </p:txBody>
      </p:sp>
      <p:sp>
        <p:nvSpPr>
          <p:cNvPr id="8" name="Rectangle 7"/>
          <p:cNvSpPr/>
          <p:nvPr userDrawn="1"/>
        </p:nvSpPr>
        <p:spPr>
          <a:xfrm>
            <a:off x="260350" y="6042025"/>
            <a:ext cx="68326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b="1" dirty="0" err="1">
                <a:solidFill>
                  <a:srgbClr val="262321"/>
                </a:solidFill>
                <a:latin typeface="Arial Narrow" pitchFamily="34" charset="0"/>
              </a:rPr>
              <a:t>tel</a:t>
            </a:r>
            <a:r>
              <a:rPr lang="en-GB" sz="1200" b="1" dirty="0">
                <a:solidFill>
                  <a:srgbClr val="262321"/>
                </a:solidFill>
                <a:latin typeface="Arial Narrow" pitchFamily="34" charset="0"/>
              </a:rPr>
              <a:t>:</a:t>
            </a:r>
            <a:r>
              <a:rPr lang="en-GB" sz="1200" dirty="0">
                <a:solidFill>
                  <a:srgbClr val="262321"/>
                </a:solidFill>
                <a:latin typeface="Arial Narrow" pitchFamily="34" charset="0"/>
              </a:rPr>
              <a:t>, +44(0)20 7612 6437    </a:t>
            </a:r>
            <a:r>
              <a:rPr lang="en-GB" sz="1200" b="1" dirty="0">
                <a:solidFill>
                  <a:srgbClr val="262321"/>
                </a:solidFill>
                <a:latin typeface="Arial Narrow" pitchFamily="34" charset="0"/>
              </a:rPr>
              <a:t>fax:</a:t>
            </a:r>
            <a:r>
              <a:rPr lang="en-GB" sz="1200" dirty="0">
                <a:solidFill>
                  <a:srgbClr val="262321"/>
                </a:solidFill>
                <a:latin typeface="Arial Narrow" pitchFamily="34" charset="0"/>
              </a:rPr>
              <a:t>, +44(0)20 7612 6126    </a:t>
            </a:r>
            <a:r>
              <a:rPr lang="en-GB" sz="1200" b="1" dirty="0">
                <a:solidFill>
                  <a:srgbClr val="262321"/>
                </a:solidFill>
                <a:latin typeface="Arial Narrow" pitchFamily="34" charset="0"/>
              </a:rPr>
              <a:t>email: </a:t>
            </a:r>
            <a:r>
              <a:rPr lang="en-GB" sz="1200" dirty="0">
                <a:solidFill>
                  <a:srgbClr val="262321"/>
                </a:solidFill>
                <a:latin typeface="Arial Narrow" pitchFamily="34" charset="0"/>
              </a:rPr>
              <a:t>holocaust@ioe.ac.uk    web:  www.ioe.ac.uk/holocaust</a:t>
            </a:r>
          </a:p>
        </p:txBody>
      </p:sp>
      <p:sp>
        <p:nvSpPr>
          <p:cNvPr id="9" name="Rectangle 8"/>
          <p:cNvSpPr>
            <a:spLocks noChangeArrowheads="1"/>
          </p:cNvSpPr>
          <p:nvPr userDrawn="1"/>
        </p:nvSpPr>
        <p:spPr bwMode="auto">
          <a:xfrm>
            <a:off x="250825" y="6351588"/>
            <a:ext cx="7345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altLang="en-US" sz="1000">
                <a:solidFill>
                  <a:srgbClr val="43838E"/>
                </a:solidFill>
              </a:rPr>
              <a:t>The IOE’s Centre for Holocaust Education is jointly funded by Pears Foundation and the Department for Education.</a:t>
            </a:r>
          </a:p>
        </p:txBody>
      </p:sp>
      <p:pic>
        <p:nvPicPr>
          <p:cNvPr id="10" name="Picture 13" descr="CforHE_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425" y="53816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p:cNvPicPr>
            <a:picLocks noChangeAspect="1"/>
          </p:cNvPicPr>
          <p:nvPr userDrawn="1"/>
        </p:nvPicPr>
        <p:blipFill>
          <a:blip r:embed="rId3">
            <a:extLst>
              <a:ext uri="{28A0092B-C50C-407E-A947-70E740481C1C}">
                <a14:useLocalDpi xmlns:a14="http://schemas.microsoft.com/office/drawing/2010/main" val="0"/>
              </a:ext>
            </a:extLst>
          </a:blip>
          <a:srcRect l="39813" r="43517"/>
          <a:stretch>
            <a:fillRect/>
          </a:stretch>
        </p:blipFill>
        <p:spPr bwMode="auto">
          <a:xfrm>
            <a:off x="0" y="31750"/>
            <a:ext cx="5443538"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p:cNvPicPr>
          <p:nvPr userDrawn="1"/>
        </p:nvPicPr>
        <p:blipFill>
          <a:blip r:embed="rId3">
            <a:extLst>
              <a:ext uri="{28A0092B-C50C-407E-A947-70E740481C1C}">
                <a14:useLocalDpi xmlns:a14="http://schemas.microsoft.com/office/drawing/2010/main" val="0"/>
              </a:ext>
            </a:extLst>
          </a:blip>
          <a:srcRect l="50935"/>
          <a:stretch>
            <a:fillRect/>
          </a:stretch>
        </p:blipFill>
        <p:spPr bwMode="auto">
          <a:xfrm>
            <a:off x="5329238" y="31750"/>
            <a:ext cx="381476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userDrawn="1"/>
        </p:nvSpPr>
        <p:spPr bwMode="auto">
          <a:xfrm>
            <a:off x="107950" y="260350"/>
            <a:ext cx="3600450" cy="36988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dirty="0">
                <a:solidFill>
                  <a:srgbClr val="262321"/>
                </a:solidFill>
                <a:ea typeface="+mn-ea"/>
                <a:cs typeface="Arial" panose="020B0604020202020204" pitchFamily="34" charset="0"/>
              </a:rPr>
              <a:t>Centre for Holocaust Education</a:t>
            </a:r>
          </a:p>
        </p:txBody>
      </p:sp>
      <p:sp>
        <p:nvSpPr>
          <p:cNvPr id="2" name="Title 1"/>
          <p:cNvSpPr>
            <a:spLocks noGrp="1"/>
          </p:cNvSpPr>
          <p:nvPr>
            <p:ph type="ctrTitle"/>
          </p:nvPr>
        </p:nvSpPr>
        <p:spPr>
          <a:xfrm>
            <a:off x="670565" y="2780928"/>
            <a:ext cx="4551969" cy="902551"/>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76195" y="3662276"/>
            <a:ext cx="4471869" cy="288032"/>
          </a:xfrm>
        </p:spPr>
        <p:txBody>
          <a:bodyPr lIns="0" tIns="0" rIns="0" bIns="0">
            <a:noAutofit/>
          </a:bodyPr>
          <a:lstStyle>
            <a:lvl1pPr marL="0" indent="0" algn="l">
              <a:buNone/>
              <a:defRPr sz="1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4" name="Slide Number Placeholder 5"/>
          <p:cNvSpPr>
            <a:spLocks noGrp="1"/>
          </p:cNvSpPr>
          <p:nvPr>
            <p:ph type="sldNum" sz="quarter" idx="10"/>
          </p:nvPr>
        </p:nvSpPr>
        <p:spPr/>
        <p:txBody>
          <a:bodyPr/>
          <a:lstStyle>
            <a:lvl1pPr>
              <a:defRPr/>
            </a:lvl1pPr>
          </a:lstStyle>
          <a:p>
            <a:pPr>
              <a:defRPr/>
            </a:pPr>
            <a:fld id="{9B138C7E-8576-44D7-B5EF-FBB324264BF5}" type="slidenum">
              <a:rPr lang="en-GB" altLang="en-US"/>
              <a:pPr>
                <a:defRPr/>
              </a:pPr>
              <a:t>‹#›</a:t>
            </a:fld>
            <a:endParaRPr lang="en-GB" altLang="en-US"/>
          </a:p>
        </p:txBody>
      </p:sp>
    </p:spTree>
    <p:extLst>
      <p:ext uri="{BB962C8B-B14F-4D97-AF65-F5344CB8AC3E}">
        <p14:creationId xmlns:p14="http://schemas.microsoft.com/office/powerpoint/2010/main" val="890853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D683086-5C1D-4D2C-B0F2-7BE00B78693F}" type="datetimeFigureOut">
              <a:rPr lang="en-GB" altLang="en-US"/>
              <a:pPr>
                <a:defRPr/>
              </a:pPr>
              <a:t>25/11/2022</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lgn="ctr">
              <a:defRPr/>
            </a:lvl1pPr>
          </a:lstStyle>
          <a:p>
            <a:pPr>
              <a:defRPr/>
            </a:pPr>
            <a:fld id="{9C9C54DC-FEA7-4214-B514-8D627BD353C5}" type="slidenum">
              <a:rPr lang="en-GB" altLang="en-US"/>
              <a:pPr>
                <a:defRPr/>
              </a:pPr>
              <a:t>‹#›</a:t>
            </a:fld>
            <a:endParaRPr lang="en-GB" altLang="en-US"/>
          </a:p>
        </p:txBody>
      </p:sp>
    </p:spTree>
    <p:extLst>
      <p:ext uri="{BB962C8B-B14F-4D97-AF65-F5344CB8AC3E}">
        <p14:creationId xmlns:p14="http://schemas.microsoft.com/office/powerpoint/2010/main" val="39989890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prstClr val="white"/>
                </a:solidFill>
                <a:latin typeface="Calibri" panose="020F0502020204030204" pitchFamily="34" charset="0"/>
                <a:ea typeface="+mn-ea"/>
              </a:rPr>
              <a:t>hedp</a:t>
            </a:r>
            <a:endParaRPr lang="en-US" sz="4800">
              <a:solidFill>
                <a:prstClr val="white"/>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70FD769D-00B5-4A3F-B686-C5AC586A0ADE}" type="slidenum">
              <a:rPr lang="en-GB" altLang="en-US"/>
              <a:pPr>
                <a:defRPr/>
              </a:pPr>
              <a:t>‹#›</a:t>
            </a:fld>
            <a:endParaRPr lang="en-GB" altLang="en-US"/>
          </a:p>
        </p:txBody>
      </p:sp>
    </p:spTree>
    <p:extLst>
      <p:ext uri="{BB962C8B-B14F-4D97-AF65-F5344CB8AC3E}">
        <p14:creationId xmlns:p14="http://schemas.microsoft.com/office/powerpoint/2010/main" val="297063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CoH yllw bar">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marL="0" indent="0">
              <a:spcBef>
                <a:spcPts val="1200"/>
              </a:spcBef>
              <a:spcAft>
                <a:spcPts val="1800"/>
              </a:spcAft>
              <a:buFontTx/>
              <a:buNone/>
              <a:defRPr sz="2400">
                <a:solidFill>
                  <a:schemeClr val="accent1"/>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62AB3FE5-D868-4B3D-AF3D-E865CE283AAB}" type="datetimeFigureOut">
              <a:rPr lang="en-GB" altLang="en-US"/>
              <a:pPr>
                <a:defRPr/>
              </a:pPr>
              <a:t>25/11/2022</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5A8F7EE-4CED-487B-82C0-D8B3CC61FB1B}" type="slidenum">
              <a:rPr lang="en-GB" altLang="en-US"/>
              <a:pPr>
                <a:defRPr/>
              </a:pPr>
              <a:t>‹#›</a:t>
            </a:fld>
            <a:endParaRPr lang="en-GB" altLang="en-US"/>
          </a:p>
        </p:txBody>
      </p:sp>
    </p:spTree>
    <p:extLst>
      <p:ext uri="{BB962C8B-B14F-4D97-AF65-F5344CB8AC3E}">
        <p14:creationId xmlns:p14="http://schemas.microsoft.com/office/powerpoint/2010/main" val="3572834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prstClr val="white"/>
                </a:solidFill>
                <a:latin typeface="Calibri" panose="020F0502020204030204" pitchFamily="34" charset="0"/>
                <a:ea typeface="+mn-ea"/>
              </a:rPr>
              <a:t>hedp</a:t>
            </a:r>
            <a:endParaRPr lang="en-US" sz="4800">
              <a:solidFill>
                <a:prstClr val="white"/>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7CD07246-0C32-455D-A753-B208D69C74F0}" type="slidenum">
              <a:rPr lang="en-GB" altLang="en-US"/>
              <a:pPr>
                <a:defRPr/>
              </a:pPr>
              <a:t>‹#›</a:t>
            </a:fld>
            <a:endParaRPr lang="en-GB" altLang="en-US"/>
          </a:p>
        </p:txBody>
      </p:sp>
    </p:spTree>
    <p:extLst>
      <p:ext uri="{BB962C8B-B14F-4D97-AF65-F5344CB8AC3E}">
        <p14:creationId xmlns:p14="http://schemas.microsoft.com/office/powerpoint/2010/main" val="2274280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prstClr val="white"/>
                </a:solidFill>
                <a:latin typeface="Calibri" panose="020F0502020204030204" pitchFamily="34" charset="0"/>
                <a:ea typeface="+mn-ea"/>
              </a:rPr>
              <a:t>hedp</a:t>
            </a:r>
            <a:endParaRPr lang="en-US" sz="4800">
              <a:solidFill>
                <a:prstClr val="white"/>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BEB1F518-2E54-49BE-B879-246BE5D7E78A}" type="slidenum">
              <a:rPr lang="en-GB" altLang="en-US"/>
              <a:pPr>
                <a:defRPr/>
              </a:pPr>
              <a:t>‹#›</a:t>
            </a:fld>
            <a:endParaRPr lang="en-GB" altLang="en-US"/>
          </a:p>
        </p:txBody>
      </p:sp>
    </p:spTree>
    <p:extLst>
      <p:ext uri="{BB962C8B-B14F-4D97-AF65-F5344CB8AC3E}">
        <p14:creationId xmlns:p14="http://schemas.microsoft.com/office/powerpoint/2010/main" val="2505880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prstClr val="white"/>
                </a:solidFill>
                <a:latin typeface="Calibri" panose="020F0502020204030204" pitchFamily="34" charset="0"/>
                <a:ea typeface="+mn-ea"/>
              </a:rPr>
              <a:t>hedp</a:t>
            </a:r>
            <a:endParaRPr lang="en-US" sz="4800">
              <a:solidFill>
                <a:prstClr val="white"/>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FA69C4EB-EA19-48BE-B73A-75608B61691E}" type="slidenum">
              <a:rPr lang="en-GB" altLang="en-US"/>
              <a:pPr>
                <a:defRPr/>
              </a:pPr>
              <a:t>‹#›</a:t>
            </a:fld>
            <a:endParaRPr lang="en-GB" altLang="en-US"/>
          </a:p>
        </p:txBody>
      </p:sp>
    </p:spTree>
    <p:extLst>
      <p:ext uri="{BB962C8B-B14F-4D97-AF65-F5344CB8AC3E}">
        <p14:creationId xmlns:p14="http://schemas.microsoft.com/office/powerpoint/2010/main" val="360820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prstClr val="white"/>
                </a:solidFill>
                <a:latin typeface="Calibri" panose="020F0502020204030204" pitchFamily="34" charset="0"/>
                <a:ea typeface="+mn-ea"/>
              </a:rPr>
              <a:t>hedp</a:t>
            </a:r>
            <a:endParaRPr lang="en-US" sz="4800">
              <a:solidFill>
                <a:prstClr val="white"/>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A8AF7E80-4A50-4B79-84BF-A764C99ECCD2}" type="slidenum">
              <a:rPr lang="en-GB" altLang="en-US"/>
              <a:pPr>
                <a:defRPr/>
              </a:pPr>
              <a:t>‹#›</a:t>
            </a:fld>
            <a:endParaRPr lang="en-GB" altLang="en-US"/>
          </a:p>
        </p:txBody>
      </p:sp>
    </p:spTree>
    <p:extLst>
      <p:ext uri="{BB962C8B-B14F-4D97-AF65-F5344CB8AC3E}">
        <p14:creationId xmlns:p14="http://schemas.microsoft.com/office/powerpoint/2010/main" val="1641054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prstClr val="white"/>
                </a:solidFill>
                <a:latin typeface="Calibri" panose="020F0502020204030204" pitchFamily="34" charset="0"/>
                <a:ea typeface="+mn-ea"/>
              </a:rPr>
              <a:t>hedp</a:t>
            </a:r>
            <a:endParaRPr lang="en-US" sz="4800">
              <a:solidFill>
                <a:prstClr val="white"/>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519E4EB3-231E-401F-96BC-D2132588DD93}" type="slidenum">
              <a:rPr lang="en-GB" altLang="en-US"/>
              <a:pPr>
                <a:defRPr/>
              </a:pPr>
              <a:t>‹#›</a:t>
            </a:fld>
            <a:endParaRPr lang="en-GB" altLang="en-US"/>
          </a:p>
        </p:txBody>
      </p:sp>
    </p:spTree>
    <p:extLst>
      <p:ext uri="{BB962C8B-B14F-4D97-AF65-F5344CB8AC3E}">
        <p14:creationId xmlns:p14="http://schemas.microsoft.com/office/powerpoint/2010/main" val="2714778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1571625"/>
            <a:ext cx="9144000" cy="52863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3" name="Rectangle 2"/>
          <p:cNvSpPr>
            <a:spLocks noChangeArrowheads="1"/>
          </p:cNvSpPr>
          <p:nvPr userDrawn="1"/>
        </p:nvSpPr>
        <p:spPr bwMode="auto">
          <a:xfrm>
            <a:off x="6569075" y="6097588"/>
            <a:ext cx="1277938" cy="738187"/>
          </a:xfrm>
          <a:prstGeom prst="rect">
            <a:avLst/>
          </a:prstGeom>
          <a:noFill/>
          <a:ln>
            <a:noFill/>
          </a:ln>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en-US" sz="4800">
                <a:solidFill>
                  <a:prstClr val="white"/>
                </a:solidFill>
                <a:latin typeface="Calibri" panose="020F0502020204030204" pitchFamily="34" charset="0"/>
                <a:ea typeface="+mn-ea"/>
              </a:rPr>
              <a:t>hedp</a:t>
            </a:r>
            <a:endParaRPr lang="en-US" sz="4800">
              <a:solidFill>
                <a:prstClr val="white"/>
              </a:solidFill>
              <a:ea typeface="+mn-ea"/>
            </a:endParaRPr>
          </a:p>
        </p:txBody>
      </p:sp>
      <p:sp>
        <p:nvSpPr>
          <p:cNvPr id="4" name="Rectangle 6"/>
          <p:cNvSpPr>
            <a:spLocks noGrp="1" noChangeArrowheads="1"/>
          </p:cNvSpPr>
          <p:nvPr>
            <p:ph type="sldNum" sz="quarter" idx="10"/>
          </p:nvPr>
        </p:nvSpPr>
        <p:spPr>
          <a:xfrm>
            <a:off x="206375" y="6432550"/>
            <a:ext cx="365125" cy="290513"/>
          </a:xfrm>
        </p:spPr>
        <p:txBody>
          <a:bodyPr anchor="t"/>
          <a:lstStyle>
            <a:lvl1pPr algn="ctr">
              <a:defRPr sz="1100"/>
            </a:lvl1pPr>
          </a:lstStyle>
          <a:p>
            <a:pPr>
              <a:defRPr/>
            </a:pPr>
            <a:fld id="{29D83266-3821-4995-BA3C-5076598D2253}" type="slidenum">
              <a:rPr lang="en-GB" altLang="en-US"/>
              <a:pPr>
                <a:defRPr/>
              </a:pPr>
              <a:t>‹#›</a:t>
            </a:fld>
            <a:endParaRPr lang="en-GB" altLang="en-US"/>
          </a:p>
        </p:txBody>
      </p:sp>
    </p:spTree>
    <p:extLst>
      <p:ext uri="{BB962C8B-B14F-4D97-AF65-F5344CB8AC3E}">
        <p14:creationId xmlns:p14="http://schemas.microsoft.com/office/powerpoint/2010/main" val="1876512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 CoH">
    <p:spTree>
      <p:nvGrpSpPr>
        <p:cNvPr id="1" name=""/>
        <p:cNvGrpSpPr/>
        <p:nvPr/>
      </p:nvGrpSpPr>
      <p:grpSpPr>
        <a:xfrm>
          <a:off x="0" y="0"/>
          <a:ext cx="0" cy="0"/>
          <a:chOff x="0" y="0"/>
          <a:chExt cx="0" cy="0"/>
        </a:xfrm>
      </p:grpSpPr>
      <p:sp>
        <p:nvSpPr>
          <p:cNvPr id="5" name="Rectangle 4"/>
          <p:cNvSpPr/>
          <p:nvPr userDrawn="1"/>
        </p:nvSpPr>
        <p:spPr>
          <a:xfrm>
            <a:off x="0" y="0"/>
            <a:ext cx="4635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cxnSp>
        <p:nvCxnSpPr>
          <p:cNvPr id="10" name="Straight Connector 9"/>
          <p:cNvCxnSpPr/>
          <p:nvPr userDrawn="1"/>
        </p:nvCxnSpPr>
        <p:spPr bwMode="auto">
          <a:xfrm flipH="1">
            <a:off x="927100" y="4797152"/>
            <a:ext cx="7533332" cy="2712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491880" y="2994521"/>
            <a:ext cx="5112568" cy="1514599"/>
          </a:xfrm>
        </p:spPr>
        <p:txBody>
          <a:bodyPr lIns="0" rIns="0">
            <a:noAutofit/>
          </a:bodyPr>
          <a:lstStyle>
            <a:lvl1pPr algn="l">
              <a:lnSpc>
                <a:spcPct val="90000"/>
              </a:lnSpc>
              <a:defRPr sz="36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526144" y="3965424"/>
            <a:ext cx="5072821" cy="1407792"/>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Footer Placeholder 4"/>
          <p:cNvSpPr>
            <a:spLocks noGrp="1"/>
          </p:cNvSpPr>
          <p:nvPr>
            <p:ph type="ftr" sz="quarter" idx="10"/>
          </p:nvPr>
        </p:nvSpPr>
        <p:spPr/>
        <p:txBody>
          <a:bodyPr/>
          <a:lstStyle>
            <a:lvl1pPr algn="ctr">
              <a:defRPr sz="1000"/>
            </a:lvl1pPr>
          </a:lstStyle>
          <a:p>
            <a:pPr>
              <a:defRPr/>
            </a:pPr>
            <a:endParaRPr lang="en-GB"/>
          </a:p>
        </p:txBody>
      </p:sp>
      <p:sp>
        <p:nvSpPr>
          <p:cNvPr id="12" name="Date Placeholder 3"/>
          <p:cNvSpPr>
            <a:spLocks noGrp="1"/>
          </p:cNvSpPr>
          <p:nvPr>
            <p:ph type="dt" sz="half" idx="11"/>
          </p:nvPr>
        </p:nvSpPr>
        <p:spPr/>
        <p:txBody>
          <a:bodyPr/>
          <a:lstStyle>
            <a:lvl1pPr>
              <a:defRPr sz="1000"/>
            </a:lvl1pPr>
          </a:lstStyle>
          <a:p>
            <a:pPr>
              <a:defRPr/>
            </a:pPr>
            <a:fld id="{13693BF5-6A1D-40DD-8089-3080A8FFAAB8}" type="datetimeFigureOut">
              <a:rPr lang="en-GB" altLang="en-US"/>
              <a:pPr>
                <a:defRPr/>
              </a:pPr>
              <a:t>25/11/2022</a:t>
            </a:fld>
            <a:endParaRPr lang="en-GB" altLang="en-US"/>
          </a:p>
        </p:txBody>
      </p:sp>
      <p:sp>
        <p:nvSpPr>
          <p:cNvPr id="13" name="Slide Number Placeholder 5"/>
          <p:cNvSpPr>
            <a:spLocks noGrp="1"/>
          </p:cNvSpPr>
          <p:nvPr>
            <p:ph type="sldNum" sz="quarter" idx="12"/>
          </p:nvPr>
        </p:nvSpPr>
        <p:spPr/>
        <p:txBody>
          <a:bodyPr/>
          <a:lstStyle>
            <a:lvl1pPr>
              <a:defRPr/>
            </a:lvl1pPr>
          </a:lstStyle>
          <a:p>
            <a:pPr>
              <a:defRPr/>
            </a:pPr>
            <a:fld id="{0B07CE30-4C12-4FA7-A67B-49EFE70798BE}" type="slidenum">
              <a:rPr lang="en-GB" altLang="en-US"/>
              <a:pPr>
                <a:defRPr/>
              </a:pPr>
              <a:t>‹#›</a:t>
            </a:fld>
            <a:endParaRPr lang="en-GB" altLang="en-US"/>
          </a:p>
        </p:txBody>
      </p:sp>
    </p:spTree>
    <p:extLst>
      <p:ext uri="{BB962C8B-B14F-4D97-AF65-F5344CB8AC3E}">
        <p14:creationId xmlns:p14="http://schemas.microsoft.com/office/powerpoint/2010/main" val="2220479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586" indent="0" algn="ctr">
              <a:buNone/>
              <a:defRPr>
                <a:solidFill>
                  <a:schemeClr val="tx1">
                    <a:tint val="75000"/>
                  </a:schemeClr>
                </a:solidFill>
              </a:defRPr>
            </a:lvl2pPr>
            <a:lvl3pPr marL="779173" indent="0" algn="ctr">
              <a:buNone/>
              <a:defRPr>
                <a:solidFill>
                  <a:schemeClr val="tx1">
                    <a:tint val="75000"/>
                  </a:schemeClr>
                </a:solidFill>
              </a:defRPr>
            </a:lvl3pPr>
            <a:lvl4pPr marL="1168759" indent="0" algn="ctr">
              <a:buNone/>
              <a:defRPr>
                <a:solidFill>
                  <a:schemeClr val="tx1">
                    <a:tint val="75000"/>
                  </a:schemeClr>
                </a:solidFill>
              </a:defRPr>
            </a:lvl4pPr>
            <a:lvl5pPr marL="1558345" indent="0" algn="ctr">
              <a:buNone/>
              <a:defRPr>
                <a:solidFill>
                  <a:schemeClr val="tx1">
                    <a:tint val="75000"/>
                  </a:schemeClr>
                </a:solidFill>
              </a:defRPr>
            </a:lvl5pPr>
            <a:lvl6pPr marL="1947932" indent="0" algn="ctr">
              <a:buNone/>
              <a:defRPr>
                <a:solidFill>
                  <a:schemeClr val="tx1">
                    <a:tint val="75000"/>
                  </a:schemeClr>
                </a:solidFill>
              </a:defRPr>
            </a:lvl6pPr>
            <a:lvl7pPr marL="2337518" indent="0" algn="ctr">
              <a:buNone/>
              <a:defRPr>
                <a:solidFill>
                  <a:schemeClr val="tx1">
                    <a:tint val="75000"/>
                  </a:schemeClr>
                </a:solidFill>
              </a:defRPr>
            </a:lvl7pPr>
            <a:lvl8pPr marL="2727104" indent="0" algn="ctr">
              <a:buNone/>
              <a:defRPr>
                <a:solidFill>
                  <a:schemeClr val="tx1">
                    <a:tint val="75000"/>
                  </a:schemeClr>
                </a:solidFill>
              </a:defRPr>
            </a:lvl8pPr>
            <a:lvl9pPr marL="3116691" indent="0" algn="ctr">
              <a:buNone/>
              <a:defRPr>
                <a:solidFill>
                  <a:schemeClr val="tx1">
                    <a:tint val="75000"/>
                  </a:schemeClr>
                </a:solidFill>
              </a:defRPr>
            </a:lvl9pPr>
          </a:lstStyle>
          <a:p>
            <a:r>
              <a:rPr lang="en-GB"/>
              <a:t>Click to edit Master subtitle style</a:t>
            </a: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96B58B13-8409-5A4D-964A-427DA4FAC6DC}"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0" y="0"/>
            <a:ext cx="9144000" cy="1406906"/>
          </a:xfrm>
          <a:prstGeom prst="rect">
            <a:avLst/>
          </a:prstGeom>
        </p:spPr>
      </p:pic>
      <p:sp>
        <p:nvSpPr>
          <p:cNvPr id="2" name="Title 1"/>
          <p:cNvSpPr>
            <a:spLocks noGrp="1"/>
          </p:cNvSpPr>
          <p:nvPr>
            <p:ph type="ctrTitle"/>
          </p:nvPr>
        </p:nvSpPr>
        <p:spPr>
          <a:xfrm>
            <a:off x="777808" y="3114713"/>
            <a:ext cx="7772400" cy="1542977"/>
          </a:xfrm>
        </p:spPr>
        <p:txBody>
          <a:bodyPr/>
          <a:lstStyle/>
          <a:p>
            <a:r>
              <a:rPr lang="en-GB" dirty="0"/>
              <a:t>Click to edit Master title style</a:t>
            </a:r>
            <a:endParaRPr lang="en-US" dirty="0"/>
          </a:p>
        </p:txBody>
      </p:sp>
      <p:sp>
        <p:nvSpPr>
          <p:cNvPr id="12" name="Rectangle 11"/>
          <p:cNvSpPr/>
          <p:nvPr userDrawn="1"/>
        </p:nvSpPr>
        <p:spPr>
          <a:xfrm>
            <a:off x="620973" y="3079392"/>
            <a:ext cx="8523029" cy="3778608"/>
          </a:xfrm>
          <a:prstGeom prst="rect">
            <a:avLst/>
          </a:prstGeom>
          <a:solidFill>
            <a:srgbClr val="3F73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dirty="0"/>
          </a:p>
        </p:txBody>
      </p:sp>
      <p:sp>
        <p:nvSpPr>
          <p:cNvPr id="13" name="Rectangle 12"/>
          <p:cNvSpPr/>
          <p:nvPr userDrawn="1"/>
        </p:nvSpPr>
        <p:spPr>
          <a:xfrm>
            <a:off x="1" y="3079392"/>
            <a:ext cx="620971" cy="3778608"/>
          </a:xfrm>
          <a:prstGeom prst="rect">
            <a:avLst/>
          </a:prstGeom>
          <a:solidFill>
            <a:srgbClr val="FF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dirty="0"/>
          </a:p>
        </p:txBody>
      </p:sp>
      <p:pic>
        <p:nvPicPr>
          <p:cNvPr id="8" name="Picture 7"/>
          <p:cNvPicPr>
            <a:picLocks noChangeAspect="1"/>
          </p:cNvPicPr>
          <p:nvPr userDrawn="1"/>
        </p:nvPicPr>
        <p:blipFill>
          <a:blip r:embed="rId3"/>
          <a:stretch>
            <a:fillRect/>
          </a:stretch>
        </p:blipFill>
        <p:spPr>
          <a:xfrm>
            <a:off x="642697" y="1927496"/>
            <a:ext cx="2954215" cy="673100"/>
          </a:xfrm>
          <a:prstGeom prst="rect">
            <a:avLst/>
          </a:prstGeom>
        </p:spPr>
      </p:pic>
    </p:spTree>
    <p:extLst>
      <p:ext uri="{BB962C8B-B14F-4D97-AF65-F5344CB8AC3E}">
        <p14:creationId xmlns:p14="http://schemas.microsoft.com/office/powerpoint/2010/main" val="2362462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_Title Slide no Centre Nam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586" indent="0" algn="ctr">
              <a:buNone/>
              <a:defRPr>
                <a:solidFill>
                  <a:schemeClr val="tx1">
                    <a:tint val="75000"/>
                  </a:schemeClr>
                </a:solidFill>
              </a:defRPr>
            </a:lvl2pPr>
            <a:lvl3pPr marL="779173" indent="0" algn="ctr">
              <a:buNone/>
              <a:defRPr>
                <a:solidFill>
                  <a:schemeClr val="tx1">
                    <a:tint val="75000"/>
                  </a:schemeClr>
                </a:solidFill>
              </a:defRPr>
            </a:lvl3pPr>
            <a:lvl4pPr marL="1168759" indent="0" algn="ctr">
              <a:buNone/>
              <a:defRPr>
                <a:solidFill>
                  <a:schemeClr val="tx1">
                    <a:tint val="75000"/>
                  </a:schemeClr>
                </a:solidFill>
              </a:defRPr>
            </a:lvl4pPr>
            <a:lvl5pPr marL="1558345" indent="0" algn="ctr">
              <a:buNone/>
              <a:defRPr>
                <a:solidFill>
                  <a:schemeClr val="tx1">
                    <a:tint val="75000"/>
                  </a:schemeClr>
                </a:solidFill>
              </a:defRPr>
            </a:lvl5pPr>
            <a:lvl6pPr marL="1947932" indent="0" algn="ctr">
              <a:buNone/>
              <a:defRPr>
                <a:solidFill>
                  <a:schemeClr val="tx1">
                    <a:tint val="75000"/>
                  </a:schemeClr>
                </a:solidFill>
              </a:defRPr>
            </a:lvl6pPr>
            <a:lvl7pPr marL="2337518" indent="0" algn="ctr">
              <a:buNone/>
              <a:defRPr>
                <a:solidFill>
                  <a:schemeClr val="tx1">
                    <a:tint val="75000"/>
                  </a:schemeClr>
                </a:solidFill>
              </a:defRPr>
            </a:lvl7pPr>
            <a:lvl8pPr marL="2727104" indent="0" algn="ctr">
              <a:buNone/>
              <a:defRPr>
                <a:solidFill>
                  <a:schemeClr val="tx1">
                    <a:tint val="75000"/>
                  </a:schemeClr>
                </a:solidFill>
              </a:defRPr>
            </a:lvl8pPr>
            <a:lvl9pPr marL="3116691" indent="0" algn="ctr">
              <a:buNone/>
              <a:defRPr>
                <a:solidFill>
                  <a:schemeClr val="tx1">
                    <a:tint val="75000"/>
                  </a:schemeClr>
                </a:solidFill>
              </a:defRPr>
            </a:lvl9pPr>
          </a:lstStyle>
          <a:p>
            <a:r>
              <a:rPr lang="en-GB"/>
              <a:t>Click to edit Master subtitle style</a:t>
            </a:r>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96B58B13-8409-5A4D-964A-427DA4FAC6DC}"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0" y="0"/>
            <a:ext cx="9144000" cy="1406906"/>
          </a:xfrm>
          <a:prstGeom prst="rect">
            <a:avLst/>
          </a:prstGeom>
        </p:spPr>
      </p:pic>
      <p:sp>
        <p:nvSpPr>
          <p:cNvPr id="2" name="Title 1"/>
          <p:cNvSpPr>
            <a:spLocks noGrp="1"/>
          </p:cNvSpPr>
          <p:nvPr>
            <p:ph type="ctrTitle"/>
          </p:nvPr>
        </p:nvSpPr>
        <p:spPr>
          <a:xfrm>
            <a:off x="777808" y="3114713"/>
            <a:ext cx="7772400" cy="1542977"/>
          </a:xfrm>
        </p:spPr>
        <p:txBody>
          <a:bodyPr/>
          <a:lstStyle/>
          <a:p>
            <a:r>
              <a:rPr lang="en-GB" dirty="0"/>
              <a:t>Click to edit Master title style</a:t>
            </a:r>
            <a:endParaRPr lang="en-US" dirty="0"/>
          </a:p>
        </p:txBody>
      </p:sp>
      <p:sp>
        <p:nvSpPr>
          <p:cNvPr id="12" name="Rectangle 11"/>
          <p:cNvSpPr/>
          <p:nvPr userDrawn="1"/>
        </p:nvSpPr>
        <p:spPr>
          <a:xfrm>
            <a:off x="620973" y="3079392"/>
            <a:ext cx="8523029" cy="3778608"/>
          </a:xfrm>
          <a:prstGeom prst="rect">
            <a:avLst/>
          </a:prstGeom>
          <a:solidFill>
            <a:srgbClr val="3F73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dirty="0"/>
          </a:p>
        </p:txBody>
      </p:sp>
      <p:sp>
        <p:nvSpPr>
          <p:cNvPr id="13" name="Rectangle 12"/>
          <p:cNvSpPr/>
          <p:nvPr userDrawn="1"/>
        </p:nvSpPr>
        <p:spPr>
          <a:xfrm>
            <a:off x="1" y="3079392"/>
            <a:ext cx="620971" cy="3778608"/>
          </a:xfrm>
          <a:prstGeom prst="rect">
            <a:avLst/>
          </a:prstGeom>
          <a:solidFill>
            <a:srgbClr val="FF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dirty="0"/>
          </a:p>
        </p:txBody>
      </p:sp>
    </p:spTree>
    <p:extLst>
      <p:ext uri="{BB962C8B-B14F-4D97-AF65-F5344CB8AC3E}">
        <p14:creationId xmlns:p14="http://schemas.microsoft.com/office/powerpoint/2010/main" val="1822850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96B58B13-8409-5A4D-964A-427DA4FAC6DC}"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6248400" y="304800"/>
            <a:ext cx="2895600" cy="6553200"/>
          </a:xfrm>
          <a:prstGeom prst="rect">
            <a:avLst/>
          </a:prstGeom>
        </p:spPr>
      </p:pic>
      <p:sp>
        <p:nvSpPr>
          <p:cNvPr id="11" name="Rectangle 10"/>
          <p:cNvSpPr/>
          <p:nvPr userDrawn="1"/>
        </p:nvSpPr>
        <p:spPr>
          <a:xfrm>
            <a:off x="620973" y="0"/>
            <a:ext cx="8523029" cy="1012110"/>
          </a:xfrm>
          <a:prstGeom prst="rect">
            <a:avLst/>
          </a:prstGeom>
          <a:solidFill>
            <a:srgbClr val="3F73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12" name="Rectangle 11"/>
          <p:cNvSpPr/>
          <p:nvPr userDrawn="1"/>
        </p:nvSpPr>
        <p:spPr>
          <a:xfrm>
            <a:off x="1" y="0"/>
            <a:ext cx="620971" cy="1012110"/>
          </a:xfrm>
          <a:prstGeom prst="rect">
            <a:avLst/>
          </a:prstGeom>
          <a:solidFill>
            <a:srgbClr val="FF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 name="Title 1"/>
          <p:cNvSpPr>
            <a:spLocks noGrp="1"/>
          </p:cNvSpPr>
          <p:nvPr>
            <p:ph type="title"/>
          </p:nvPr>
        </p:nvSpPr>
        <p:spPr>
          <a:xfrm>
            <a:off x="782183" y="322381"/>
            <a:ext cx="8041187" cy="689731"/>
          </a:xfrm>
        </p:spPr>
        <p:txBody>
          <a:bodyPr>
            <a:normAutofit/>
          </a:bodyPr>
          <a:lstStyle>
            <a:lvl1pPr algn="r">
              <a:defRPr sz="2386"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1" y="6492878"/>
            <a:ext cx="333911" cy="365125"/>
          </a:xfrm>
          <a:prstGeom prst="rect">
            <a:avLst/>
          </a:prstGeom>
        </p:spPr>
        <p:txBody>
          <a:bodyPr vert="horz" lIns="77913" tIns="38957" rIns="77913" bIns="3895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23" dirty="0">
              <a:solidFill>
                <a:srgbClr val="3F737B"/>
              </a:solidFill>
            </a:endParaRPr>
          </a:p>
        </p:txBody>
      </p:sp>
    </p:spTree>
    <p:extLst>
      <p:ext uri="{BB962C8B-B14F-4D97-AF65-F5344CB8AC3E}">
        <p14:creationId xmlns:p14="http://schemas.microsoft.com/office/powerpoint/2010/main" val="7461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CoH yllw and gry bar">
    <p:bg>
      <p:bgPr>
        <a:solidFill>
          <a:srgbClr val="E0DEDC"/>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r="19933"/>
          <a:stretch>
            <a:fillRect/>
          </a:stretch>
        </p:blipFill>
        <p:spPr bwMode="auto">
          <a:xfrm>
            <a:off x="5292725" y="0"/>
            <a:ext cx="3851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463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67544"/>
            <a:ext cx="4320480" cy="173732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2492896"/>
            <a:ext cx="4320480" cy="3528392"/>
          </a:xfrm>
        </p:spPr>
        <p:txBody>
          <a:bodyPr>
            <a:noAutofit/>
          </a:bodyPr>
          <a:lstStyle>
            <a:lvl1pPr marL="0" indent="0">
              <a:spcBef>
                <a:spcPts val="1200"/>
              </a:spcBef>
              <a:spcAft>
                <a:spcPts val="1800"/>
              </a:spcAft>
              <a:buFontTx/>
              <a:buNone/>
              <a:defRPr sz="2400">
                <a:solidFill>
                  <a:schemeClr val="tx2"/>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6" name="Date Placeholder 3"/>
          <p:cNvSpPr>
            <a:spLocks noGrp="1"/>
          </p:cNvSpPr>
          <p:nvPr>
            <p:ph type="dt" sz="half" idx="10"/>
          </p:nvPr>
        </p:nvSpPr>
        <p:spPr/>
        <p:txBody>
          <a:bodyPr/>
          <a:lstStyle>
            <a:lvl1pPr>
              <a:defRPr/>
            </a:lvl1pPr>
          </a:lstStyle>
          <a:p>
            <a:pPr>
              <a:defRPr/>
            </a:pPr>
            <a:fld id="{8E3B66A4-ADC2-4BCD-9EF7-2E07028DA540}" type="datetimeFigureOut">
              <a:rPr lang="en-GB" altLang="en-US"/>
              <a:pPr>
                <a:defRPr/>
              </a:pPr>
              <a:t>25/11/2022</a:t>
            </a:fld>
            <a:endParaRPr lang="en-GB" altLang="en-US"/>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492EFD48-4C83-4549-84FD-6A5830C0C1CD}" type="slidenum">
              <a:rPr lang="en-GB" altLang="en-US"/>
              <a:pPr>
                <a:defRPr/>
              </a:pPr>
              <a:t>‹#›</a:t>
            </a:fld>
            <a:endParaRPr lang="en-GB" altLang="en-US"/>
          </a:p>
        </p:txBody>
      </p:sp>
    </p:spTree>
    <p:extLst>
      <p:ext uri="{BB962C8B-B14F-4D97-AF65-F5344CB8AC3E}">
        <p14:creationId xmlns:p14="http://schemas.microsoft.com/office/powerpoint/2010/main" val="1791275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304800"/>
            <a:ext cx="2895600" cy="6553200"/>
          </a:xfrm>
          <a:prstGeom prst="rect">
            <a:avLst/>
          </a:prstGeom>
        </p:spPr>
      </p:pic>
      <p:sp>
        <p:nvSpPr>
          <p:cNvPr id="11" name="Rectangle 10"/>
          <p:cNvSpPr/>
          <p:nvPr userDrawn="1"/>
        </p:nvSpPr>
        <p:spPr>
          <a:xfrm>
            <a:off x="620973" y="0"/>
            <a:ext cx="8523029" cy="1012110"/>
          </a:xfrm>
          <a:prstGeom prst="rect">
            <a:avLst/>
          </a:prstGeom>
          <a:solidFill>
            <a:srgbClr val="3F73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12" name="Rectangle 11"/>
          <p:cNvSpPr/>
          <p:nvPr userDrawn="1"/>
        </p:nvSpPr>
        <p:spPr>
          <a:xfrm>
            <a:off x="1" y="0"/>
            <a:ext cx="620971" cy="1012110"/>
          </a:xfrm>
          <a:prstGeom prst="rect">
            <a:avLst/>
          </a:prstGeom>
          <a:solidFill>
            <a:srgbClr val="FF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6" name="Slide Number Placeholder 5"/>
          <p:cNvSpPr txBox="1">
            <a:spLocks/>
          </p:cNvSpPr>
          <p:nvPr userDrawn="1"/>
        </p:nvSpPr>
        <p:spPr>
          <a:xfrm>
            <a:off x="8823371" y="6492878"/>
            <a:ext cx="333911" cy="365125"/>
          </a:xfrm>
          <a:prstGeom prst="rect">
            <a:avLst/>
          </a:prstGeom>
        </p:spPr>
        <p:txBody>
          <a:bodyPr vert="horz" lIns="77913" tIns="38957" rIns="77913" bIns="38957"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23" dirty="0">
              <a:solidFill>
                <a:srgbClr val="3F737B"/>
              </a:solidFill>
            </a:endParaRPr>
          </a:p>
        </p:txBody>
      </p:sp>
      <p:sp>
        <p:nvSpPr>
          <p:cNvPr id="8" name="Title 1"/>
          <p:cNvSpPr>
            <a:spLocks noGrp="1"/>
          </p:cNvSpPr>
          <p:nvPr>
            <p:ph type="title"/>
          </p:nvPr>
        </p:nvSpPr>
        <p:spPr>
          <a:xfrm>
            <a:off x="782183" y="322381"/>
            <a:ext cx="8041187" cy="689731"/>
          </a:xfrm>
        </p:spPr>
        <p:txBody>
          <a:bodyPr>
            <a:normAutofit/>
          </a:bodyPr>
          <a:lstStyle>
            <a:lvl1pPr algn="r">
              <a:defRPr sz="2386" b="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972314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304800"/>
            <a:ext cx="2895600" cy="6553200"/>
          </a:xfrm>
          <a:prstGeom prst="rect">
            <a:avLst/>
          </a:prstGeom>
        </p:spPr>
      </p:pic>
      <p:sp>
        <p:nvSpPr>
          <p:cNvPr id="11" name="Rectangle 10"/>
          <p:cNvSpPr/>
          <p:nvPr userDrawn="1"/>
        </p:nvSpPr>
        <p:spPr>
          <a:xfrm>
            <a:off x="620973" y="0"/>
            <a:ext cx="8523029" cy="1012110"/>
          </a:xfrm>
          <a:prstGeom prst="rect">
            <a:avLst/>
          </a:prstGeom>
          <a:solidFill>
            <a:srgbClr val="3F73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12" name="Rectangle 11"/>
          <p:cNvSpPr/>
          <p:nvPr userDrawn="1"/>
        </p:nvSpPr>
        <p:spPr>
          <a:xfrm>
            <a:off x="1" y="0"/>
            <a:ext cx="620971" cy="1012110"/>
          </a:xfrm>
          <a:prstGeom prst="rect">
            <a:avLst/>
          </a:prstGeom>
          <a:solidFill>
            <a:srgbClr val="FFD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 name="Title 1"/>
          <p:cNvSpPr>
            <a:spLocks noGrp="1"/>
          </p:cNvSpPr>
          <p:nvPr>
            <p:ph type="title"/>
          </p:nvPr>
        </p:nvSpPr>
        <p:spPr>
          <a:xfrm>
            <a:off x="782183" y="322381"/>
            <a:ext cx="8041187" cy="689731"/>
          </a:xfrm>
        </p:spPr>
        <p:txBody>
          <a:bodyPr>
            <a:normAutofit/>
          </a:bodyPr>
          <a:lstStyle>
            <a:lvl1pPr algn="r">
              <a:defRPr sz="2386" b="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712512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CoH">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D5EF83D6-0622-4D49-82FD-9FE9FFCBE8C3}" type="datetimeFigureOut">
              <a:rPr lang="en-GB" altLang="en-US"/>
              <a:pPr>
                <a:defRPr/>
              </a:pPr>
              <a:t>25/11/2022</a:t>
            </a:fld>
            <a:endParaRPr lang="en-GB" alt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E15214D3-E4A8-4AD8-88BF-76F01B2CD7F5}" type="slidenum">
              <a:rPr lang="en-GB" altLang="en-US"/>
              <a:pPr>
                <a:defRPr/>
              </a:pPr>
              <a:t>‹#›</a:t>
            </a:fld>
            <a:endParaRPr lang="en-GB" altLang="en-US"/>
          </a:p>
        </p:txBody>
      </p:sp>
    </p:spTree>
    <p:extLst>
      <p:ext uri="{BB962C8B-B14F-4D97-AF65-F5344CB8AC3E}">
        <p14:creationId xmlns:p14="http://schemas.microsoft.com/office/powerpoint/2010/main" val="372914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yllw CoH">
    <p:bg>
      <p:bgPr>
        <a:solidFill>
          <a:srgbClr val="605954"/>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AA46B4C0-FAE8-4684-9423-8F2A5EB3CEEA}" type="datetimeFigureOut">
              <a:rPr lang="en-GB" altLang="en-US"/>
              <a:pPr>
                <a:defRPr/>
              </a:pPr>
              <a:t>25/11/2022</a:t>
            </a:fld>
            <a:endParaRPr lang="en-GB" alt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FE0AB52-A3D2-4312-927D-B8EE32ECEBC6}" type="slidenum">
              <a:rPr lang="en-GB" altLang="en-US"/>
              <a:pPr>
                <a:defRPr/>
              </a:pPr>
              <a:t>‹#›</a:t>
            </a:fld>
            <a:endParaRPr lang="en-GB" altLang="en-US"/>
          </a:p>
        </p:txBody>
      </p:sp>
    </p:spTree>
    <p:extLst>
      <p:ext uri="{BB962C8B-B14F-4D97-AF65-F5344CB8AC3E}">
        <p14:creationId xmlns:p14="http://schemas.microsoft.com/office/powerpoint/2010/main" val="80198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rpl CoH">
    <p:bg>
      <p:bgPr>
        <a:solidFill>
          <a:srgbClr val="5F456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611188"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itle 1"/>
          <p:cNvSpPr>
            <a:spLocks noGrp="1"/>
          </p:cNvSpPr>
          <p:nvPr>
            <p:ph type="title"/>
          </p:nvPr>
        </p:nvSpPr>
        <p:spPr>
          <a:xfrm>
            <a:off x="899592" y="274638"/>
            <a:ext cx="7787208" cy="1143000"/>
          </a:xfrm>
        </p:spPr>
        <p:txBody>
          <a:bodyPr>
            <a:noAutofit/>
          </a:bodyPr>
          <a:lstStyle>
            <a:lvl1pPr algn="l">
              <a:defRPr sz="3600" b="1">
                <a:solidFill>
                  <a:schemeClr val="bg1"/>
                </a:solidFill>
              </a:defRPr>
            </a:lvl1pPr>
          </a:lstStyle>
          <a:p>
            <a:r>
              <a:rPr lang="en-US" dirty="0"/>
              <a:t>Click to edit Master title style</a:t>
            </a:r>
            <a:endParaRPr lang="en-GB" dirty="0"/>
          </a:p>
        </p:txBody>
      </p:sp>
      <p:sp>
        <p:nvSpPr>
          <p:cNvPr id="10" name="Content Placeholder 2"/>
          <p:cNvSpPr>
            <a:spLocks noGrp="1"/>
          </p:cNvSpPr>
          <p:nvPr>
            <p:ph idx="1"/>
          </p:nvPr>
        </p:nvSpPr>
        <p:spPr>
          <a:xfrm>
            <a:off x="899592" y="1639341"/>
            <a:ext cx="7787208" cy="4525963"/>
          </a:xfrm>
        </p:spPr>
        <p:txBody>
          <a:bodyPr>
            <a:noAutofit/>
          </a:bodyPr>
          <a:lstStyle>
            <a:lvl1pPr marL="0" indent="0">
              <a:spcBef>
                <a:spcPts val="1200"/>
              </a:spcBef>
              <a:spcAft>
                <a:spcPts val="1800"/>
              </a:spcAft>
              <a:buFontTx/>
              <a:buNone/>
              <a:defRPr sz="2400">
                <a:solidFill>
                  <a:schemeClr val="bg1"/>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solidFill>
                  <a:schemeClr val="bg1"/>
                </a:solidFill>
              </a:defRPr>
            </a:lvl1pPr>
          </a:lstStyle>
          <a:p>
            <a:pPr>
              <a:defRPr/>
            </a:pPr>
            <a:fld id="{CF13D81E-A113-4D16-A006-5CDB63907B46}" type="datetimeFigureOut">
              <a:rPr lang="en-GB" altLang="en-US"/>
              <a:pPr>
                <a:defRPr/>
              </a:pPr>
              <a:t>25/11/2022</a:t>
            </a:fld>
            <a:endParaRPr lang="en-GB" altLang="en-US"/>
          </a:p>
        </p:txBody>
      </p:sp>
      <p:sp>
        <p:nvSpPr>
          <p:cNvPr id="6"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8" name="Slide Number Placeholder 5"/>
          <p:cNvSpPr>
            <a:spLocks noGrp="1"/>
          </p:cNvSpPr>
          <p:nvPr>
            <p:ph type="sldNum" sz="quarter" idx="12"/>
          </p:nvPr>
        </p:nvSpPr>
        <p:spPr/>
        <p:txBody>
          <a:bodyPr/>
          <a:lstStyle>
            <a:lvl1pPr>
              <a:defRPr>
                <a:solidFill>
                  <a:schemeClr val="bg1"/>
                </a:solidFill>
              </a:defRPr>
            </a:lvl1pPr>
          </a:lstStyle>
          <a:p>
            <a:pPr>
              <a:defRPr/>
            </a:pPr>
            <a:fld id="{B95F52BA-0FCF-4E4A-A800-AEEEF5D9CC81}" type="slidenum">
              <a:rPr lang="en-GB" altLang="en-US"/>
              <a:pPr>
                <a:defRPr/>
              </a:pPr>
              <a:t>‹#›</a:t>
            </a:fld>
            <a:endParaRPr lang="en-GB" altLang="en-US"/>
          </a:p>
        </p:txBody>
      </p:sp>
    </p:spTree>
    <p:extLst>
      <p:ext uri="{BB962C8B-B14F-4D97-AF65-F5344CB8AC3E}">
        <p14:creationId xmlns:p14="http://schemas.microsoft.com/office/powerpoint/2010/main" val="80558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 yllw CoH">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tx2"/>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638C5F5A-34F8-439A-ABCB-FCB58EC3D2BB}" type="datetimeFigureOut">
              <a:rPr lang="en-GB" altLang="en-US"/>
              <a:pPr>
                <a:defRPr/>
              </a:pPr>
              <a:t>25/11/2022</a:t>
            </a:fld>
            <a:endParaRPr lang="en-GB" alt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86251E2A-7BDE-437D-8820-ADD1BF9E8900}" type="slidenum">
              <a:rPr lang="en-GB" altLang="en-US"/>
              <a:pPr>
                <a:defRPr/>
              </a:pPr>
              <a:t>‹#›</a:t>
            </a:fld>
            <a:endParaRPr lang="en-GB" altLang="en-US"/>
          </a:p>
        </p:txBody>
      </p:sp>
    </p:spTree>
    <p:extLst>
      <p:ext uri="{BB962C8B-B14F-4D97-AF65-F5344CB8AC3E}">
        <p14:creationId xmlns:p14="http://schemas.microsoft.com/office/powerpoint/2010/main" val="72151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3.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0113" y="274638"/>
            <a:ext cx="7786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900113" y="1600200"/>
            <a:ext cx="7786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D8C8C"/>
                </a:solidFill>
                <a:cs typeface="Arial" panose="020B0604020202020204" pitchFamily="34" charset="0"/>
              </a:defRPr>
            </a:lvl1pPr>
          </a:lstStyle>
          <a:p>
            <a:pPr>
              <a:defRPr/>
            </a:pPr>
            <a:fld id="{B6162ED2-CD37-482B-A0A9-021C4F7C60F5}" type="datetimeFigureOut">
              <a:rPr lang="en-GB" altLang="en-US"/>
              <a:pPr>
                <a:defRPr/>
              </a:pPr>
              <a:t>25/11/2022</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cs typeface="Arial" panose="020B0604020202020204" pitchFamily="34" charset="0"/>
              </a:defRPr>
            </a:lvl1pPr>
          </a:lstStyle>
          <a:p>
            <a:pPr>
              <a:defRPr/>
            </a:pPr>
            <a:fld id="{6AAC01C2-06E9-4E46-8696-4BCF4ECAD74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9134" r:id="rId1"/>
    <p:sldLayoutId id="2147489135" r:id="rId2"/>
    <p:sldLayoutId id="2147489136" r:id="rId3"/>
    <p:sldLayoutId id="2147489137" r:id="rId4"/>
    <p:sldLayoutId id="2147489138" r:id="rId5"/>
    <p:sldLayoutId id="2147489139" r:id="rId6"/>
    <p:sldLayoutId id="2147489140" r:id="rId7"/>
    <p:sldLayoutId id="2147489141" r:id="rId8"/>
    <p:sldLayoutId id="2147489142" r:id="rId9"/>
    <p:sldLayoutId id="2147489143" r:id="rId10"/>
    <p:sldLayoutId id="2147489144" r:id="rId11"/>
    <p:sldLayoutId id="2147489145" r:id="rId12"/>
    <p:sldLayoutId id="2147489146" r:id="rId13"/>
    <p:sldLayoutId id="2147489147" r:id="rId14"/>
    <p:sldLayoutId id="2147489148" r:id="rId15"/>
    <p:sldLayoutId id="2147489149" r:id="rId16"/>
    <p:sldLayoutId id="2147489150" r:id="rId17"/>
    <p:sldLayoutId id="2147489151" r:id="rId18"/>
    <p:sldLayoutId id="2147489152" r:id="rId19"/>
    <p:sldLayoutId id="2147489153" r:id="rId20"/>
    <p:sldLayoutId id="2147489154" r:id="rId21"/>
    <p:sldLayoutId id="2147489155" r:id="rId22"/>
    <p:sldLayoutId id="2147489156" r:id="rId23"/>
    <p:sldLayoutId id="2147489157" r:id="rId24"/>
    <p:sldLayoutId id="2147489158" r:id="rId25"/>
    <p:sldLayoutId id="2147489159" r:id="rId26"/>
    <p:sldLayoutId id="2147489160" r:id="rId27"/>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ＭＳ Ｐゴシック" charset="0"/>
          <a:cs typeface="ＭＳ Ｐゴシック" charset="0"/>
        </a:defRPr>
      </a:lvl1pPr>
      <a:lvl2pPr algn="l" rtl="0" eaLnBrk="0" fontAlgn="base" hangingPunct="0">
        <a:spcBef>
          <a:spcPct val="0"/>
        </a:spcBef>
        <a:spcAft>
          <a:spcPct val="0"/>
        </a:spcAft>
        <a:defRPr sz="3600" b="1">
          <a:solidFill>
            <a:schemeClr val="tx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3600" b="1">
          <a:solidFill>
            <a:schemeClr val="tx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3600" b="1">
          <a:solidFill>
            <a:schemeClr val="tx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3600" b="1">
          <a:solidFill>
            <a:schemeClr val="tx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ＭＳ Ｐゴシック" charset="0"/>
          <a:cs typeface="ＭＳ Ｐゴシック" charset="0"/>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ＭＳ Ｐゴシック" charset="0"/>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ＭＳ Ｐゴシック" charset="0"/>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ＭＳ Ｐゴシック" charset="0"/>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00113" y="274638"/>
            <a:ext cx="7786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900113" y="1600200"/>
            <a:ext cx="7786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D8C8C"/>
                </a:solidFill>
                <a:cs typeface="Arial" panose="020B0604020202020204" pitchFamily="34" charset="0"/>
              </a:defRPr>
            </a:lvl1pPr>
          </a:lstStyle>
          <a:p>
            <a:pPr>
              <a:defRPr/>
            </a:pPr>
            <a:fld id="{F710FEC3-0BAD-4498-9F9D-C93E82E8BE32}" type="datetimeFigureOut">
              <a:rPr lang="en-GB" altLang="en-US"/>
              <a:pPr>
                <a:defRPr/>
              </a:pPr>
              <a:t>25/11/2022</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rgbClr val="262321">
                    <a:tint val="75000"/>
                  </a:srgb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cs typeface="Arial" panose="020B0604020202020204" pitchFamily="34" charset="0"/>
              </a:defRPr>
            </a:lvl1pPr>
          </a:lstStyle>
          <a:p>
            <a:pPr>
              <a:defRPr/>
            </a:pPr>
            <a:fld id="{23D80A5A-5E75-40F9-A374-C9802A83ECA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9162" r:id="rId1"/>
    <p:sldLayoutId id="2147489163" r:id="rId2"/>
    <p:sldLayoutId id="2147489164" r:id="rId3"/>
    <p:sldLayoutId id="2147489165" r:id="rId4"/>
    <p:sldLayoutId id="2147489166" r:id="rId5"/>
    <p:sldLayoutId id="2147489167" r:id="rId6"/>
    <p:sldLayoutId id="2147489168" r:id="rId7"/>
    <p:sldLayoutId id="2147489169" r:id="rId8"/>
    <p:sldLayoutId id="2147489170" r:id="rId9"/>
    <p:sldLayoutId id="2147489171" r:id="rId10"/>
    <p:sldLayoutId id="2147489172" r:id="rId11"/>
    <p:sldLayoutId id="2147489173" r:id="rId12"/>
    <p:sldLayoutId id="2147489174" r:id="rId13"/>
    <p:sldLayoutId id="2147489175" r:id="rId14"/>
    <p:sldLayoutId id="2147489176" r:id="rId15"/>
    <p:sldLayoutId id="2147489177" r:id="rId16"/>
    <p:sldLayoutId id="2147489178" r:id="rId17"/>
    <p:sldLayoutId id="2147489179" r:id="rId18"/>
    <p:sldLayoutId id="2147489180" r:id="rId19"/>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ＭＳ Ｐゴシック" charset="0"/>
          <a:cs typeface="ＭＳ Ｐゴシック" charset="0"/>
        </a:defRPr>
      </a:lvl1pPr>
      <a:lvl2pPr algn="l" rtl="0" eaLnBrk="0" fontAlgn="base" hangingPunct="0">
        <a:spcBef>
          <a:spcPct val="0"/>
        </a:spcBef>
        <a:spcAft>
          <a:spcPct val="0"/>
        </a:spcAft>
        <a:defRPr sz="3600" b="1">
          <a:solidFill>
            <a:schemeClr val="tx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3600" b="1">
          <a:solidFill>
            <a:schemeClr val="tx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3600" b="1">
          <a:solidFill>
            <a:schemeClr val="tx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3600" b="1">
          <a:solidFill>
            <a:schemeClr val="tx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ＭＳ Ｐゴシック" charset="0"/>
          <a:cs typeface="ＭＳ Ｐゴシック" charset="0"/>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ＭＳ Ｐゴシック" charset="0"/>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ＭＳ Ｐゴシック" charset="0"/>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ＭＳ Ｐゴシック" charset="0"/>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0" tIns="0" rIns="0" bIns="0" rtlCol="0">
            <a:normAutofit/>
          </a:bodyPr>
          <a:lstStyle/>
          <a:p>
            <a:pPr lvl="0"/>
            <a:r>
              <a:rPr lang="en-GB" dirty="0"/>
              <a:t>Click to edit Master text styles</a:t>
            </a:r>
          </a:p>
          <a:p>
            <a:pPr lvl="0"/>
            <a:r>
              <a:rPr lang="en-GB" dirty="0"/>
              <a:t>	Second level</a:t>
            </a:r>
          </a:p>
          <a:p>
            <a:pPr lvl="0"/>
            <a:r>
              <a:rPr lang="en-GB" dirty="0"/>
              <a:t>	Third level</a:t>
            </a:r>
          </a:p>
          <a:p>
            <a:pPr lvl="0"/>
            <a:r>
              <a:rPr lang="en-GB" dirty="0"/>
              <a:t>	Fourth level</a:t>
            </a:r>
          </a:p>
          <a:p>
            <a:pPr lvl="4"/>
            <a:r>
              <a:rPr lang="en-GB" dirty="0"/>
              <a:t>Fifth level</a:t>
            </a:r>
            <a:endParaRPr lang="en-US" dirty="0"/>
          </a:p>
        </p:txBody>
      </p:sp>
    </p:spTree>
    <p:extLst>
      <p:ext uri="{BB962C8B-B14F-4D97-AF65-F5344CB8AC3E}">
        <p14:creationId xmlns:p14="http://schemas.microsoft.com/office/powerpoint/2010/main" val="2360046596"/>
      </p:ext>
    </p:extLst>
  </p:cSld>
  <p:clrMap bg1="lt1" tx1="dk1" bg2="lt2" tx2="dk2" accent1="accent1" accent2="accent2" accent3="accent3" accent4="accent4" accent5="accent5" accent6="accent6" hlink="hlink" folHlink="folHlink"/>
  <p:sldLayoutIdLst>
    <p:sldLayoutId id="2147489191" r:id="rId1"/>
    <p:sldLayoutId id="2147489192" r:id="rId2"/>
    <p:sldLayoutId id="2147489193" r:id="rId3"/>
    <p:sldLayoutId id="2147489194" r:id="rId4"/>
    <p:sldLayoutId id="2147489195" r:id="rId5"/>
  </p:sldLayoutIdLst>
  <p:txStyles>
    <p:titleStyle>
      <a:lvl1pPr algn="l" defTabSz="389586" rtl="0" eaLnBrk="1" latinLnBrk="0" hangingPunct="1">
        <a:lnSpc>
          <a:spcPct val="100000"/>
        </a:lnSpc>
        <a:spcBef>
          <a:spcPct val="0"/>
        </a:spcBef>
        <a:buNone/>
        <a:defRPr sz="2386" b="1" i="0" kern="1200">
          <a:solidFill>
            <a:schemeClr val="tx1"/>
          </a:solidFill>
          <a:latin typeface="Arial Narrow"/>
          <a:ea typeface="+mj-ea"/>
          <a:cs typeface="Arial Narrow"/>
        </a:defRPr>
      </a:lvl1pPr>
    </p:titleStyle>
    <p:bodyStyle>
      <a:lvl1pPr marL="0" indent="0" algn="l" defTabSz="389586" rtl="0" eaLnBrk="1" latinLnBrk="0" hangingPunct="1">
        <a:spcBef>
          <a:spcPct val="20000"/>
        </a:spcBef>
        <a:buFont typeface="Arial"/>
        <a:buNone/>
        <a:defRPr sz="2727" b="0" i="0" kern="1200">
          <a:solidFill>
            <a:schemeClr val="tx1"/>
          </a:solidFill>
          <a:latin typeface="Arial Narrow"/>
          <a:ea typeface="+mn-ea"/>
          <a:cs typeface="Arial Narrow"/>
        </a:defRPr>
      </a:lvl1pPr>
      <a:lvl2pPr marL="389586" indent="0" algn="l" defTabSz="389586" rtl="0" eaLnBrk="1" latinLnBrk="0" hangingPunct="1">
        <a:spcBef>
          <a:spcPct val="20000"/>
        </a:spcBef>
        <a:buFont typeface="Arial"/>
        <a:buNone/>
        <a:defRPr sz="2386" b="0" i="0" kern="1200">
          <a:solidFill>
            <a:schemeClr val="tx1"/>
          </a:solidFill>
          <a:latin typeface="Arial"/>
          <a:ea typeface="+mn-ea"/>
          <a:cs typeface="Arial"/>
        </a:defRPr>
      </a:lvl2pPr>
      <a:lvl3pPr marL="779173" indent="0" algn="l" defTabSz="389586" rtl="0" eaLnBrk="1" latinLnBrk="0" hangingPunct="1">
        <a:spcBef>
          <a:spcPct val="20000"/>
        </a:spcBef>
        <a:buFont typeface="Arial"/>
        <a:buNone/>
        <a:defRPr sz="2045" b="0" i="0" kern="1200">
          <a:solidFill>
            <a:schemeClr val="tx1"/>
          </a:solidFill>
          <a:latin typeface="Arial"/>
          <a:ea typeface="+mn-ea"/>
          <a:cs typeface="Arial"/>
        </a:defRPr>
      </a:lvl3pPr>
      <a:lvl4pPr marL="1168759" indent="0" algn="l" defTabSz="389586" rtl="0" eaLnBrk="1" latinLnBrk="0" hangingPunct="1">
        <a:spcBef>
          <a:spcPct val="20000"/>
        </a:spcBef>
        <a:buFont typeface="Arial"/>
        <a:buNone/>
        <a:defRPr sz="1704" b="0" i="0" kern="1200">
          <a:solidFill>
            <a:schemeClr val="tx1"/>
          </a:solidFill>
          <a:latin typeface="Arial"/>
          <a:ea typeface="+mn-ea"/>
          <a:cs typeface="Arial"/>
        </a:defRPr>
      </a:lvl4pPr>
      <a:lvl5pPr marL="306761" indent="-196327" algn="l" defTabSz="389586" rtl="0" eaLnBrk="1" latinLnBrk="0" hangingPunct="1">
        <a:spcBef>
          <a:spcPct val="20000"/>
        </a:spcBef>
        <a:buFont typeface="Lucida Grande"/>
        <a:buChar char="“"/>
        <a:defRPr sz="1704" b="0" i="0" kern="1200">
          <a:solidFill>
            <a:srgbClr val="3F737B"/>
          </a:solidFill>
          <a:latin typeface="Arial Narrow"/>
          <a:ea typeface="+mn-ea"/>
          <a:cs typeface="Arial Narrow"/>
        </a:defRPr>
      </a:lvl5pPr>
      <a:lvl6pPr marL="2142725" indent="-194793" algn="l" defTabSz="389586" rtl="0" eaLnBrk="1" latinLnBrk="0" hangingPunct="1">
        <a:spcBef>
          <a:spcPct val="20000"/>
        </a:spcBef>
        <a:buFont typeface="Arial"/>
        <a:buChar char="•"/>
        <a:defRPr sz="1704" kern="1200">
          <a:solidFill>
            <a:schemeClr val="tx1"/>
          </a:solidFill>
          <a:latin typeface="+mn-lt"/>
          <a:ea typeface="+mn-ea"/>
          <a:cs typeface="+mn-cs"/>
        </a:defRPr>
      </a:lvl6pPr>
      <a:lvl7pPr marL="2532312" indent="-194793" algn="l" defTabSz="389586" rtl="0" eaLnBrk="1" latinLnBrk="0" hangingPunct="1">
        <a:spcBef>
          <a:spcPct val="20000"/>
        </a:spcBef>
        <a:buFont typeface="Arial"/>
        <a:buChar char="•"/>
        <a:defRPr sz="1704" kern="1200">
          <a:solidFill>
            <a:schemeClr val="tx1"/>
          </a:solidFill>
          <a:latin typeface="+mn-lt"/>
          <a:ea typeface="+mn-ea"/>
          <a:cs typeface="+mn-cs"/>
        </a:defRPr>
      </a:lvl7pPr>
      <a:lvl8pPr marL="2921898" indent="-194793" algn="l" defTabSz="389586" rtl="0" eaLnBrk="1" latinLnBrk="0" hangingPunct="1">
        <a:spcBef>
          <a:spcPct val="20000"/>
        </a:spcBef>
        <a:buFont typeface="Arial"/>
        <a:buChar char="•"/>
        <a:defRPr sz="1704" kern="1200">
          <a:solidFill>
            <a:schemeClr val="tx1"/>
          </a:solidFill>
          <a:latin typeface="+mn-lt"/>
          <a:ea typeface="+mn-ea"/>
          <a:cs typeface="+mn-cs"/>
        </a:defRPr>
      </a:lvl8pPr>
      <a:lvl9pPr marL="3311484" indent="-194793" algn="l" defTabSz="389586" rtl="0" eaLnBrk="1" latinLnBrk="0" hangingPunct="1">
        <a:spcBef>
          <a:spcPct val="20000"/>
        </a:spcBef>
        <a:buFont typeface="Arial"/>
        <a:buChar char="•"/>
        <a:defRPr sz="1704" kern="1200">
          <a:solidFill>
            <a:schemeClr val="tx1"/>
          </a:solidFill>
          <a:latin typeface="+mn-lt"/>
          <a:ea typeface="+mn-ea"/>
          <a:cs typeface="+mn-cs"/>
        </a:defRPr>
      </a:lvl9pPr>
    </p:bodyStyle>
    <p:otherStyle>
      <a:defPPr>
        <a:defRPr lang="en-US"/>
      </a:defPPr>
      <a:lvl1pPr marL="0" algn="l" defTabSz="389586" rtl="0" eaLnBrk="1" latinLnBrk="0" hangingPunct="1">
        <a:defRPr sz="1534" kern="1200">
          <a:solidFill>
            <a:schemeClr val="tx1"/>
          </a:solidFill>
          <a:latin typeface="+mn-lt"/>
          <a:ea typeface="+mn-ea"/>
          <a:cs typeface="+mn-cs"/>
        </a:defRPr>
      </a:lvl1pPr>
      <a:lvl2pPr marL="389586" algn="l" defTabSz="389586" rtl="0" eaLnBrk="1" latinLnBrk="0" hangingPunct="1">
        <a:defRPr sz="1534" kern="1200">
          <a:solidFill>
            <a:schemeClr val="tx1"/>
          </a:solidFill>
          <a:latin typeface="+mn-lt"/>
          <a:ea typeface="+mn-ea"/>
          <a:cs typeface="+mn-cs"/>
        </a:defRPr>
      </a:lvl2pPr>
      <a:lvl3pPr marL="779173" algn="l" defTabSz="389586" rtl="0" eaLnBrk="1" latinLnBrk="0" hangingPunct="1">
        <a:defRPr sz="1534" kern="1200">
          <a:solidFill>
            <a:schemeClr val="tx1"/>
          </a:solidFill>
          <a:latin typeface="+mn-lt"/>
          <a:ea typeface="+mn-ea"/>
          <a:cs typeface="+mn-cs"/>
        </a:defRPr>
      </a:lvl3pPr>
      <a:lvl4pPr marL="1168759" algn="l" defTabSz="389586" rtl="0" eaLnBrk="1" latinLnBrk="0" hangingPunct="1">
        <a:defRPr sz="1534" kern="1200">
          <a:solidFill>
            <a:schemeClr val="tx1"/>
          </a:solidFill>
          <a:latin typeface="+mn-lt"/>
          <a:ea typeface="+mn-ea"/>
          <a:cs typeface="+mn-cs"/>
        </a:defRPr>
      </a:lvl4pPr>
      <a:lvl5pPr marL="1558345" algn="l" defTabSz="389586" rtl="0" eaLnBrk="1" latinLnBrk="0" hangingPunct="1">
        <a:defRPr sz="1534" kern="1200">
          <a:solidFill>
            <a:schemeClr val="tx1"/>
          </a:solidFill>
          <a:latin typeface="+mn-lt"/>
          <a:ea typeface="+mn-ea"/>
          <a:cs typeface="+mn-cs"/>
        </a:defRPr>
      </a:lvl5pPr>
      <a:lvl6pPr marL="1947932" algn="l" defTabSz="389586" rtl="0" eaLnBrk="1" latinLnBrk="0" hangingPunct="1">
        <a:defRPr sz="1534" kern="1200">
          <a:solidFill>
            <a:schemeClr val="tx1"/>
          </a:solidFill>
          <a:latin typeface="+mn-lt"/>
          <a:ea typeface="+mn-ea"/>
          <a:cs typeface="+mn-cs"/>
        </a:defRPr>
      </a:lvl6pPr>
      <a:lvl7pPr marL="2337518" algn="l" defTabSz="389586" rtl="0" eaLnBrk="1" latinLnBrk="0" hangingPunct="1">
        <a:defRPr sz="1534" kern="1200">
          <a:solidFill>
            <a:schemeClr val="tx1"/>
          </a:solidFill>
          <a:latin typeface="+mn-lt"/>
          <a:ea typeface="+mn-ea"/>
          <a:cs typeface="+mn-cs"/>
        </a:defRPr>
      </a:lvl7pPr>
      <a:lvl8pPr marL="2727104" algn="l" defTabSz="389586" rtl="0" eaLnBrk="1" latinLnBrk="0" hangingPunct="1">
        <a:defRPr sz="1534" kern="1200">
          <a:solidFill>
            <a:schemeClr val="tx1"/>
          </a:solidFill>
          <a:latin typeface="+mn-lt"/>
          <a:ea typeface="+mn-ea"/>
          <a:cs typeface="+mn-cs"/>
        </a:defRPr>
      </a:lvl8pPr>
      <a:lvl9pPr marL="3116691" algn="l" defTabSz="389586" rtl="0" eaLnBrk="1" latinLnBrk="0" hangingPunct="1">
        <a:defRPr sz="15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hyperlink" Target="https://archive.org/details/theworldatwar20genocide19441945/theworldatwar20genocide19441945reel2.mov"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hyperlink" Target="https://archive.org/details/theworldatwar20genocide19441945/theworldatwar20genocide19441945reel2.mov"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s://archive.org/details/theworldatwar20genocide19441945/theworldatwar20genocide19441945reel2.mov"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hyperlink" Target="https://archive.org/details/theworldatwar20genocide19441945/theworldatwar20genocide19441945reel2.mov" TargetMode="External"/><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2941817" y="2865438"/>
            <a:ext cx="5111750" cy="1014412"/>
          </a:xfrm>
        </p:spPr>
        <p:txBody>
          <a:bodyPr/>
          <a:lstStyle/>
          <a:p>
            <a:r>
              <a:rPr altLang="en-US" sz="3200" dirty="0">
                <a:ea typeface="ＭＳ Ｐゴシック" panose="020B0600070205080204" pitchFamily="34" charset="-128"/>
              </a:rPr>
              <a:t>Striving to live</a:t>
            </a:r>
            <a:br>
              <a:rPr altLang="en-US" sz="3200" dirty="0">
                <a:ea typeface="ＭＳ Ｐゴシック" panose="020B0600070205080204" pitchFamily="34" charset="-128"/>
              </a:rPr>
            </a:br>
            <a:endParaRPr altLang="en-US" sz="3200" dirty="0">
              <a:ea typeface="ＭＳ Ｐゴシック" panose="020B0600070205080204" pitchFamily="34" charset="-128"/>
            </a:endParaRPr>
          </a:p>
        </p:txBody>
      </p:sp>
      <p:sp>
        <p:nvSpPr>
          <p:cNvPr id="9" name="Subtitle 8"/>
          <p:cNvSpPr>
            <a:spLocks noGrp="1"/>
          </p:cNvSpPr>
          <p:nvPr>
            <p:ph type="subTitle" idx="1"/>
          </p:nvPr>
        </p:nvSpPr>
        <p:spPr>
          <a:xfrm>
            <a:off x="2950688" y="3362325"/>
            <a:ext cx="5557837" cy="1408113"/>
          </a:xfrm>
        </p:spPr>
        <p:txBody>
          <a:bodyPr/>
          <a:lstStyle/>
          <a:p>
            <a:pPr>
              <a:buFont typeface="Arial" charset="0"/>
              <a:buNone/>
              <a:defRPr/>
            </a:pPr>
            <a:r>
              <a:rPr lang="en-GB" sz="1400" dirty="0">
                <a:ea typeface="+mn-ea"/>
                <a:cs typeface="+mn-cs"/>
              </a:rPr>
              <a:t>How did Jewish people respond and resist during the Holocaust?</a:t>
            </a:r>
          </a:p>
        </p:txBody>
      </p:sp>
      <p:sp>
        <p:nvSpPr>
          <p:cNvPr id="2" name="Rectangle 1"/>
          <p:cNvSpPr/>
          <p:nvPr/>
        </p:nvSpPr>
        <p:spPr>
          <a:xfrm>
            <a:off x="900113" y="1773238"/>
            <a:ext cx="2066925" cy="57626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solidFill>
                <a:srgbClr val="262321"/>
              </a:solidFill>
            </a:endParaRPr>
          </a:p>
        </p:txBody>
      </p:sp>
      <p:sp>
        <p:nvSpPr>
          <p:cNvPr id="3" name="Rectangle 2"/>
          <p:cNvSpPr/>
          <p:nvPr/>
        </p:nvSpPr>
        <p:spPr>
          <a:xfrm>
            <a:off x="0" y="-26988"/>
            <a:ext cx="539750" cy="6884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p:nvPr/>
        </p:nvSpPr>
        <p:spPr>
          <a:xfrm>
            <a:off x="7524750" y="769938"/>
            <a:ext cx="1295400" cy="64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263" y="1096963"/>
            <a:ext cx="7561262"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Portrait of the extended Szwajcer family in Czerna, Polan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47" t="21475" r="6374" b="9548"/>
          <a:stretch/>
        </p:blipFill>
        <p:spPr bwMode="auto">
          <a:xfrm>
            <a:off x="969963" y="2613357"/>
            <a:ext cx="1767603" cy="2157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Content Placeholder 2">
            <a:hlinkClick r:id="rId3"/>
          </p:cNvPr>
          <p:cNvPicPr>
            <a:picLocks noGrp="1" noChangeAspect="1"/>
          </p:cNvPicPr>
          <p:nvPr>
            <p:ph/>
          </p:nvPr>
        </p:nvPicPr>
        <p:blipFill>
          <a:blip r:embed="rId4">
            <a:extLst>
              <a:ext uri="{28A0092B-C50C-407E-A947-70E740481C1C}">
                <a14:useLocalDpi xmlns:a14="http://schemas.microsoft.com/office/drawing/2010/main" val="0"/>
              </a:ext>
            </a:extLst>
          </a:blip>
          <a:srcRect l="23727" t="26408" r="55818" b="36845"/>
          <a:stretch>
            <a:fillRect/>
          </a:stretch>
        </p:blipFill>
        <p:spPr>
          <a:xfrm>
            <a:off x="2268538" y="1844675"/>
            <a:ext cx="1798637" cy="2305050"/>
          </a:xfr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Content Placeholder 2">
            <a:hlinkClick r:id="rId3"/>
          </p:cNvPr>
          <p:cNvPicPr>
            <a:picLocks noGrp="1" noChangeAspect="1"/>
          </p:cNvPicPr>
          <p:nvPr>
            <p:ph/>
          </p:nvPr>
        </p:nvPicPr>
        <p:blipFill>
          <a:blip r:embed="rId4">
            <a:extLst>
              <a:ext uri="{28A0092B-C50C-407E-A947-70E740481C1C}">
                <a14:useLocalDpi xmlns:a14="http://schemas.microsoft.com/office/drawing/2010/main" val="0"/>
              </a:ext>
            </a:extLst>
          </a:blip>
          <a:srcRect l="13910" t="26408" r="48454" b="33401"/>
          <a:stretch>
            <a:fillRect/>
          </a:stretch>
        </p:blipFill>
        <p:spPr>
          <a:xfrm>
            <a:off x="1403350" y="1844675"/>
            <a:ext cx="3313113" cy="2520950"/>
          </a:xfr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Content Placeholder 2">
            <a:hlinkClick r:id="rId3"/>
          </p:cNvPr>
          <p:cNvPicPr>
            <a:picLocks noGrp="1" noChangeAspect="1"/>
          </p:cNvPicPr>
          <p:nvPr>
            <p:ph/>
          </p:nvPr>
        </p:nvPicPr>
        <p:blipFill>
          <a:blip r:embed="rId4">
            <a:extLst>
              <a:ext uri="{28A0092B-C50C-407E-A947-70E740481C1C}">
                <a14:useLocalDpi xmlns:a14="http://schemas.microsoft.com/office/drawing/2010/main" val="0"/>
              </a:ext>
            </a:extLst>
          </a:blip>
          <a:srcRect l="9819" t="26408" r="21454" b="17323"/>
          <a:stretch>
            <a:fillRect/>
          </a:stretch>
        </p:blipFill>
        <p:spPr>
          <a:xfrm>
            <a:off x="1042988" y="1844675"/>
            <a:ext cx="6049962" cy="3529013"/>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Content Placeholder 2">
            <a:hlinkClick r:id="rId3"/>
          </p:cNvPr>
          <p:cNvPicPr>
            <a:picLocks noGrp="1" noChangeAspect="1"/>
          </p:cNvPicPr>
          <p:nvPr>
            <p:ph/>
          </p:nvPr>
        </p:nvPicPr>
        <p:blipFill>
          <a:blip r:embed="rId4">
            <a:extLst>
              <a:ext uri="{28A0092B-C50C-407E-A947-70E740481C1C}">
                <a14:useLocalDpi xmlns:a14="http://schemas.microsoft.com/office/drawing/2010/main" val="0"/>
              </a:ext>
            </a:extLst>
          </a:blip>
          <a:srcRect/>
          <a:stretch>
            <a:fillRect/>
          </a:stretch>
        </p:blipFill>
        <p:spPr>
          <a:xfrm>
            <a:off x="179388" y="188913"/>
            <a:ext cx="8801100" cy="6270625"/>
          </a:xfrm>
        </p:spPr>
      </p:pic>
      <p:sp>
        <p:nvSpPr>
          <p:cNvPr id="75779" name="TextBox 3"/>
          <p:cNvSpPr txBox="1">
            <a:spLocks noChangeArrowheads="1"/>
          </p:cNvSpPr>
          <p:nvPr/>
        </p:nvSpPr>
        <p:spPr bwMode="auto">
          <a:xfrm>
            <a:off x="107950" y="6459538"/>
            <a:ext cx="554417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sz="900" dirty="0">
                <a:solidFill>
                  <a:schemeClr val="tx1">
                    <a:lumMod val="50000"/>
                    <a:lumOff val="50000"/>
                  </a:schemeClr>
                </a:solidFill>
                <a:latin typeface="Arial Narrow"/>
                <a:ea typeface="+mn-ea"/>
                <a:cs typeface="Arial Narrow"/>
              </a:rPr>
              <a:t>The Auschwitz Album donated by Lilly Jacob-</a:t>
            </a:r>
            <a:r>
              <a:rPr lang="en-GB" sz="900" dirty="0" err="1">
                <a:solidFill>
                  <a:schemeClr val="tx1">
                    <a:lumMod val="50000"/>
                    <a:lumOff val="50000"/>
                  </a:schemeClr>
                </a:solidFill>
                <a:latin typeface="Arial Narrow"/>
                <a:ea typeface="+mn-ea"/>
                <a:cs typeface="Arial Narrow"/>
              </a:rPr>
              <a:t>Zelmanovic</a:t>
            </a:r>
            <a:r>
              <a:rPr lang="en-GB" sz="900" dirty="0">
                <a:solidFill>
                  <a:schemeClr val="tx1">
                    <a:lumMod val="50000"/>
                    <a:lumOff val="50000"/>
                  </a:schemeClr>
                </a:solidFill>
                <a:latin typeface="Arial Narrow"/>
                <a:ea typeface="+mn-ea"/>
                <a:cs typeface="Arial Narrow"/>
              </a:rPr>
              <a:t> Meier </a:t>
            </a:r>
            <a:endParaRPr lang="en-GB" sz="1000" dirty="0">
              <a:latin typeface="Arial Narrow" panose="020B0606020202030204" pitchFamily="34" charset="0"/>
            </a:endParaRPr>
          </a:p>
          <a:p>
            <a:pPr defTabSz="457200" eaLnBrk="1" hangingPunct="1"/>
            <a:r>
              <a:rPr lang="en-GB" altLang="en-US" sz="800" dirty="0">
                <a:solidFill>
                  <a:srgbClr val="3F737B"/>
                </a:solidFill>
                <a:latin typeface="+mn-lt"/>
                <a:ea typeface="+mn-ea"/>
              </a:rPr>
              <a:t>Yad Vashem. Photograph 132</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63385" y="836712"/>
            <a:ext cx="8232817" cy="1873250"/>
          </a:xfrm>
          <a:prstGeom prst="rect">
            <a:avLst/>
          </a:prstGeom>
          <a:solidFill>
            <a:schemeClr val="accent6">
              <a:lumMod val="40000"/>
              <a:lumOff val="60000"/>
            </a:schemeClr>
          </a:solidFill>
          <a:ln>
            <a:noFill/>
          </a:ln>
        </p:spPr>
        <p:txBody>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600"/>
              </a:spcAft>
              <a:buClr>
                <a:schemeClr val="accent1"/>
              </a:buClr>
            </a:pPr>
            <a:r>
              <a:rPr lang="en-GB" altLang="en-US" dirty="0">
                <a:latin typeface="Arial Narrow" panose="020B0606020202030204" pitchFamily="34" charset="0"/>
              </a:rPr>
              <a:t>		</a:t>
            </a:r>
            <a:r>
              <a:rPr lang="en-GB" altLang="en-US" sz="2800" dirty="0">
                <a:latin typeface="Arial Narrow" panose="020B0606020202030204" pitchFamily="34" charset="0"/>
              </a:rPr>
              <a:t>‘In front of the building there were pots of geraniums 	and a sign saying “</a:t>
            </a:r>
            <a:r>
              <a:rPr lang="en-GB" altLang="ja-JP" sz="2800" dirty="0" err="1">
                <a:latin typeface="Arial Narrow" panose="020B0606020202030204" pitchFamily="34" charset="0"/>
              </a:rPr>
              <a:t>Hackenholt</a:t>
            </a:r>
            <a:r>
              <a:rPr lang="en-GB" altLang="ja-JP" sz="2800" dirty="0">
                <a:latin typeface="Arial Narrow" panose="020B0606020202030204" pitchFamily="34" charset="0"/>
              </a:rPr>
              <a:t> Foundation</a:t>
            </a:r>
            <a:r>
              <a:rPr lang="en-GB" altLang="en-US" sz="2800" dirty="0">
                <a:latin typeface="Arial Narrow" panose="020B0606020202030204" pitchFamily="34" charset="0"/>
              </a:rPr>
              <a:t>”</a:t>
            </a:r>
            <a:r>
              <a:rPr lang="en-GB" altLang="ja-JP" sz="2800" dirty="0">
                <a:latin typeface="Arial Narrow" panose="020B0606020202030204" pitchFamily="34" charset="0"/>
              </a:rPr>
              <a:t>, above 	which there was a Star of David. The building was 	brightly and pleasantly painted […]</a:t>
            </a:r>
            <a:br>
              <a:rPr lang="en-GB" altLang="ja-JP" sz="2800" dirty="0">
                <a:latin typeface="Arial Narrow" panose="020B0606020202030204" pitchFamily="34" charset="0"/>
              </a:rPr>
            </a:br>
            <a:r>
              <a:rPr lang="en-GB" altLang="ja-JP" dirty="0">
                <a:latin typeface="Arial Narrow" panose="020B0606020202030204" pitchFamily="34" charset="0"/>
              </a:rPr>
              <a:t>	</a:t>
            </a:r>
            <a:endParaRPr lang="en-GB" altLang="en-US" sz="2800" i="1" dirty="0">
              <a:latin typeface="Arial Narrow" panose="020B0606020202030204" pitchFamily="34" charset="0"/>
            </a:endParaRPr>
          </a:p>
        </p:txBody>
      </p:sp>
      <p:sp>
        <p:nvSpPr>
          <p:cNvPr id="7" name="TextBox 6"/>
          <p:cNvSpPr txBox="1">
            <a:spLocks noChangeArrowheads="1"/>
          </p:cNvSpPr>
          <p:nvPr/>
        </p:nvSpPr>
        <p:spPr bwMode="auto">
          <a:xfrm>
            <a:off x="635985" y="3356992"/>
            <a:ext cx="8280400" cy="2246313"/>
          </a:xfrm>
          <a:prstGeom prst="rect">
            <a:avLst/>
          </a:prstGeom>
          <a:solidFill>
            <a:schemeClr val="accent6">
              <a:lumMod val="40000"/>
              <a:lumOff val="60000"/>
            </a:schemeClr>
          </a:solidFill>
          <a:ln>
            <a:noFill/>
          </a:ln>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en-US" sz="2800">
                <a:latin typeface="Arial Narrow" panose="020B0606020202030204" pitchFamily="34" charset="0"/>
              </a:rPr>
              <a:t>	[…] I </a:t>
            </a:r>
            <a:r>
              <a:rPr lang="en-GB" altLang="en-US" sz="2800" dirty="0">
                <a:latin typeface="Arial Narrow" panose="020B0606020202030204" pitchFamily="34" charset="0"/>
              </a:rPr>
              <a:t>do not believe that the people who had </a:t>
            </a:r>
            <a:r>
              <a:rPr lang="en-GB" altLang="en-US" sz="2800">
                <a:latin typeface="Arial Narrow" panose="020B0606020202030204" pitchFamily="34" charset="0"/>
              </a:rPr>
              <a:t>just </a:t>
            </a:r>
            <a:r>
              <a:rPr lang="en-GB" altLang="en-US" sz="2800" dirty="0">
                <a:latin typeface="Arial Narrow" panose="020B0606020202030204" pitchFamily="34" charset="0"/>
              </a:rPr>
              <a:t>	arrived had any idea of what would happen to them.’</a:t>
            </a:r>
          </a:p>
          <a:p>
            <a:pPr algn="ctr" eaLnBrk="1" hangingPunct="1"/>
            <a:endParaRPr lang="en-GB" altLang="en-US" sz="2800" dirty="0">
              <a:latin typeface="Arial Narrow" panose="020B0606020202030204" pitchFamily="34" charset="0"/>
            </a:endParaRPr>
          </a:p>
          <a:p>
            <a:pPr algn="ctr" eaLnBrk="1" hangingPunct="1"/>
            <a:br>
              <a:rPr lang="en-GB" altLang="en-US" sz="2800" dirty="0">
                <a:latin typeface="Arial Narrow" panose="020B0606020202030204" pitchFamily="34" charset="0"/>
              </a:rPr>
            </a:br>
            <a:endParaRPr lang="en-GB" altLang="en-US" sz="2800" dirty="0"/>
          </a:p>
        </p:txBody>
      </p:sp>
      <p:sp>
        <p:nvSpPr>
          <p:cNvPr id="8" name="TextBox 7"/>
          <p:cNvSpPr txBox="1">
            <a:spLocks noChangeArrowheads="1"/>
          </p:cNvSpPr>
          <p:nvPr/>
        </p:nvSpPr>
        <p:spPr bwMode="auto">
          <a:xfrm>
            <a:off x="627009" y="4005064"/>
            <a:ext cx="7848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GB" altLang="en-US" sz="2800" dirty="0">
              <a:latin typeface="Arial Narrow" panose="020B0606020202030204" pitchFamily="34" charset="0"/>
            </a:endParaRPr>
          </a:p>
          <a:p>
            <a:pPr eaLnBrk="1" hangingPunct="1"/>
            <a:r>
              <a:rPr lang="en-GB" altLang="en-US" sz="2800" i="1" dirty="0">
                <a:latin typeface="Arial Narrow" panose="020B0606020202030204" pitchFamily="34" charset="0"/>
              </a:rPr>
              <a:t>  	</a:t>
            </a:r>
            <a:r>
              <a:rPr lang="en-GB" altLang="en-US" sz="2000" dirty="0">
                <a:latin typeface="Arial Narrow" panose="020B0606020202030204" pitchFamily="34" charset="0"/>
              </a:rPr>
              <a:t>Professor Wilhelm </a:t>
            </a:r>
            <a:r>
              <a:rPr lang="en-GB" altLang="en-US" sz="2000" dirty="0" err="1">
                <a:latin typeface="Arial Narrow" panose="020B0606020202030204" pitchFamily="34" charset="0"/>
              </a:rPr>
              <a:t>Pfannenstiel</a:t>
            </a:r>
            <a:r>
              <a:rPr lang="en-GB" altLang="en-US" sz="2000" dirty="0">
                <a:latin typeface="Arial Narrow" panose="020B0606020202030204" pitchFamily="34" charset="0"/>
              </a:rPr>
              <a:t>, Waffen-SS hygienist</a:t>
            </a:r>
            <a:br>
              <a:rPr lang="en-GB" altLang="en-US" sz="2800" dirty="0">
                <a:latin typeface="Arial Narrow" panose="020B0606020202030204" pitchFamily="34" charset="0"/>
              </a:rPr>
            </a:br>
            <a:r>
              <a:rPr lang="en-GB" altLang="en-US" sz="2800" dirty="0">
                <a:latin typeface="Arial Narrow" panose="020B0606020202030204" pitchFamily="34" charset="0"/>
              </a:rPr>
              <a:t>  	</a:t>
            </a:r>
            <a:endParaRPr lang="en-GB" altLang="en-US" sz="800" dirty="0">
              <a:solidFill>
                <a:srgbClr val="3F737B"/>
              </a:solidFill>
              <a:latin typeface="+mn-lt"/>
              <a:ea typeface="+mn-ea"/>
            </a:endParaRPr>
          </a:p>
        </p:txBody>
      </p:sp>
    </p:spTree>
    <p:extLst>
      <p:ext uri="{BB962C8B-B14F-4D97-AF65-F5344CB8AC3E}">
        <p14:creationId xmlns:p14="http://schemas.microsoft.com/office/powerpoint/2010/main" val="4266195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Content Placeholder 2"/>
          <p:cNvPicPr>
            <a:picLocks noGrp="1" noChangeAspect="1"/>
          </p:cNvPicPr>
          <p:nvPr>
            <p:ph/>
          </p:nvPr>
        </p:nvPicPr>
        <p:blipFill rotWithShape="1">
          <a:blip r:embed="rId3" cstate="print">
            <a:extLst>
              <a:ext uri="{28A0092B-C50C-407E-A947-70E740481C1C}">
                <a14:useLocalDpi xmlns:a14="http://schemas.microsoft.com/office/drawing/2010/main" val="0"/>
              </a:ext>
            </a:extLst>
          </a:blip>
          <a:srcRect l="-8" t="23740" r="8" b="23563"/>
          <a:stretch/>
        </p:blipFill>
        <p:spPr>
          <a:xfrm>
            <a:off x="683568" y="1916832"/>
            <a:ext cx="7772400" cy="2304256"/>
          </a:xfrm>
        </p:spPr>
      </p:pic>
      <p:sp>
        <p:nvSpPr>
          <p:cNvPr id="2" name="Rectangle 1"/>
          <p:cNvSpPr/>
          <p:nvPr/>
        </p:nvSpPr>
        <p:spPr>
          <a:xfrm>
            <a:off x="2771800" y="4293096"/>
            <a:ext cx="4572000" cy="230832"/>
          </a:xfrm>
          <a:prstGeom prst="rect">
            <a:avLst/>
          </a:prstGeom>
        </p:spPr>
        <p:txBody>
          <a:bodyPr>
            <a:spAutoFit/>
          </a:bodyPr>
          <a:lstStyle/>
          <a:p>
            <a:r>
              <a:rPr lang="en-GB" sz="900" dirty="0">
                <a:solidFill>
                  <a:schemeClr val="tx1">
                    <a:lumMod val="50000"/>
                    <a:lumOff val="50000"/>
                  </a:schemeClr>
                </a:solidFill>
                <a:latin typeface="Arial Narrow"/>
                <a:ea typeface="+mn-ea"/>
                <a:cs typeface="Arial Narrow"/>
              </a:rPr>
              <a:t>Rudolph Vrba - The World at War TV series. Episode 20 - ‘Genocide 1941-1945’ (1974)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079500" y="1639888"/>
            <a:ext cx="8064500" cy="4525962"/>
          </a:xfrm>
        </p:spPr>
        <p:txBody>
          <a:bodyPr/>
          <a:lstStyle/>
          <a:p>
            <a:pPr marL="0" indent="0">
              <a:defRPr/>
            </a:pPr>
            <a:endParaRPr lang="en-GB" sz="1800" dirty="0">
              <a:ea typeface="+mn-ea"/>
              <a:cs typeface="+mn-cs"/>
            </a:endParaRPr>
          </a:p>
          <a:p>
            <a:pPr>
              <a:buFont typeface="Wingdings" panose="05000000000000000000" pitchFamily="2" charset="2"/>
              <a:buChar char="§"/>
              <a:defRPr/>
            </a:pPr>
            <a:endParaRPr lang="en-GB" sz="1800" dirty="0">
              <a:ea typeface="+mn-ea"/>
              <a:cs typeface="+mn-cs"/>
            </a:endParaRPr>
          </a:p>
        </p:txBody>
      </p:sp>
      <p:pic>
        <p:nvPicPr>
          <p:cNvPr id="798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8" y="514350"/>
            <a:ext cx="361315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7"/>
          <p:cNvSpPr txBox="1">
            <a:spLocks noChangeArrowheads="1"/>
          </p:cNvSpPr>
          <p:nvPr/>
        </p:nvSpPr>
        <p:spPr bwMode="auto">
          <a:xfrm>
            <a:off x="3856974" y="781797"/>
            <a:ext cx="50704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dirty="0">
                <a:latin typeface="Arial Narrow" panose="020B0606020202030204" pitchFamily="34" charset="0"/>
              </a:rPr>
              <a:t>‘</a:t>
            </a:r>
            <a:r>
              <a:rPr lang="en-GB" sz="2000" dirty="0"/>
              <a:t>This is an unwritten and never-to-be-written page of glory in our history’</a:t>
            </a:r>
            <a:endParaRPr lang="en-GB" altLang="en-US" sz="2000" dirty="0">
              <a:latin typeface="Arial Narrow" panose="020B0606020202030204" pitchFamily="34" charset="0"/>
            </a:endParaRPr>
          </a:p>
          <a:p>
            <a:r>
              <a:rPr lang="en-GB" sz="900" dirty="0">
                <a:solidFill>
                  <a:schemeClr val="tx1">
                    <a:lumMod val="50000"/>
                    <a:lumOff val="50000"/>
                  </a:schemeClr>
                </a:solidFill>
                <a:latin typeface="Arial Narrow"/>
                <a:ea typeface="+mn-ea"/>
                <a:cs typeface="Arial Narrow"/>
              </a:rPr>
              <a:t>Speech by Himmler Before Senior SS Officers in Poznan, October 4, 1943 </a:t>
            </a:r>
          </a:p>
          <a:p>
            <a:r>
              <a:rPr lang="en-GB" sz="800" dirty="0">
                <a:solidFill>
                  <a:srgbClr val="3F737B"/>
                </a:solidFill>
                <a:latin typeface="+mn-lt"/>
                <a:ea typeface="+mn-ea"/>
              </a:rPr>
              <a:t>Yad Vashem Shoah Resource </a:t>
            </a:r>
            <a:r>
              <a:rPr lang="en-GB" sz="800" dirty="0" err="1">
                <a:solidFill>
                  <a:srgbClr val="3F737B"/>
                </a:solidFill>
                <a:latin typeface="+mn-lt"/>
                <a:ea typeface="+mn-ea"/>
              </a:rPr>
              <a:t>Center</a:t>
            </a:r>
            <a:r>
              <a:rPr lang="en-GB" sz="800" dirty="0">
                <a:solidFill>
                  <a:srgbClr val="3F737B"/>
                </a:solidFill>
                <a:latin typeface="+mn-lt"/>
                <a:ea typeface="+mn-ea"/>
              </a:rPr>
              <a:t>, The International School for Holocaust Studies</a:t>
            </a:r>
            <a:endParaRPr lang="en-GB" altLang="en-US" sz="800" dirty="0">
              <a:solidFill>
                <a:srgbClr val="3F737B"/>
              </a:solidFill>
              <a:latin typeface="+mn-lt"/>
              <a:ea typeface="+mn-ea"/>
            </a:endParaRPr>
          </a:p>
        </p:txBody>
      </p:sp>
      <p:sp>
        <p:nvSpPr>
          <p:cNvPr id="79877" name="Rectangle 3"/>
          <p:cNvSpPr>
            <a:spLocks noChangeArrowheads="1"/>
          </p:cNvSpPr>
          <p:nvPr/>
        </p:nvSpPr>
        <p:spPr bwMode="auto">
          <a:xfrm>
            <a:off x="142875" y="5817370"/>
            <a:ext cx="37068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900" dirty="0">
                <a:solidFill>
                  <a:schemeClr val="tx1">
                    <a:lumMod val="50000"/>
                    <a:lumOff val="50000"/>
                  </a:schemeClr>
                </a:solidFill>
                <a:latin typeface="Arial Narrow"/>
                <a:ea typeface="+mn-ea"/>
                <a:cs typeface="Arial Narrow"/>
              </a:rPr>
              <a:t>Heinrich Himmler (1900 - 1945)</a:t>
            </a:r>
          </a:p>
          <a:p>
            <a:r>
              <a:rPr lang="en-GB" altLang="en-US" sz="900" dirty="0">
                <a:solidFill>
                  <a:schemeClr val="tx1">
                    <a:lumMod val="50000"/>
                    <a:lumOff val="50000"/>
                  </a:schemeClr>
                </a:solidFill>
                <a:latin typeface="Arial Narrow"/>
                <a:ea typeface="+mn-ea"/>
                <a:cs typeface="Arial Narrow"/>
              </a:rPr>
              <a:t>Formal portrait of Himmler. </a:t>
            </a:r>
          </a:p>
          <a:p>
            <a:r>
              <a:rPr lang="en-GB" altLang="en-US" sz="800" dirty="0">
                <a:solidFill>
                  <a:srgbClr val="3F737B"/>
                </a:solidFill>
                <a:latin typeface="+mn-lt"/>
                <a:ea typeface="+mn-ea"/>
              </a:rPr>
              <a:t>IWM HU 7315</a:t>
            </a:r>
          </a:p>
        </p:txBody>
      </p:sp>
      <p:pic>
        <p:nvPicPr>
          <p:cNvPr id="7987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6063" y="2111375"/>
            <a:ext cx="46640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TextBox 5"/>
          <p:cNvSpPr txBox="1">
            <a:spLocks noChangeArrowheads="1"/>
          </p:cNvSpPr>
          <p:nvPr/>
        </p:nvSpPr>
        <p:spPr bwMode="auto">
          <a:xfrm>
            <a:off x="3958109" y="5342265"/>
            <a:ext cx="476408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900" dirty="0">
                <a:solidFill>
                  <a:schemeClr val="tx1">
                    <a:lumMod val="50000"/>
                    <a:lumOff val="50000"/>
                  </a:schemeClr>
                </a:solidFill>
                <a:latin typeface="Arial Narrow"/>
                <a:ea typeface="+mn-ea"/>
                <a:cs typeface="Arial Narrow"/>
              </a:rPr>
              <a:t>View of the bone crushing machine used in the </a:t>
            </a:r>
            <a:r>
              <a:rPr lang="en-GB" altLang="en-US" sz="900" dirty="0" err="1">
                <a:solidFill>
                  <a:schemeClr val="tx1">
                    <a:lumMod val="50000"/>
                    <a:lumOff val="50000"/>
                  </a:schemeClr>
                </a:solidFill>
                <a:latin typeface="Arial Narrow"/>
                <a:ea typeface="+mn-ea"/>
                <a:cs typeface="Arial Narrow"/>
              </a:rPr>
              <a:t>Janowska</a:t>
            </a:r>
            <a:r>
              <a:rPr lang="en-GB" altLang="en-US" sz="900" dirty="0">
                <a:solidFill>
                  <a:schemeClr val="tx1">
                    <a:lumMod val="50000"/>
                    <a:lumOff val="50000"/>
                  </a:schemeClr>
                </a:solidFill>
                <a:latin typeface="Arial Narrow"/>
                <a:ea typeface="+mn-ea"/>
                <a:cs typeface="Arial Narrow"/>
              </a:rPr>
              <a:t> concentration camp to grind the bones of victims after their bodies were burned. </a:t>
            </a:r>
          </a:p>
          <a:p>
            <a:pPr defTabSz="457200" eaLnBrk="1" hangingPunct="1"/>
            <a:r>
              <a:rPr lang="en-GB" altLang="en-US" sz="800" dirty="0">
                <a:solidFill>
                  <a:srgbClr val="3F737B"/>
                </a:solidFill>
                <a:latin typeface="+mn-lt"/>
                <a:ea typeface="+mn-ea"/>
              </a:rPr>
              <a:t>United States Holocaust Memorial Museum #69978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957679" y="-689377"/>
            <a:ext cx="784435" cy="2699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4000" b="1" dirty="0">
                <a:latin typeface="Arial Narrow" panose="020B0606020202030204" pitchFamily="34" charset="0"/>
              </a:rPr>
              <a:t>Aims</a:t>
            </a:r>
            <a:endParaRPr lang="en-GB" sz="2400" b="1" dirty="0">
              <a:latin typeface="Arial Narrow" panose="020B0606020202030204" pitchFamily="34" charset="0"/>
            </a:endParaRPr>
          </a:p>
        </p:txBody>
      </p:sp>
      <p:sp>
        <p:nvSpPr>
          <p:cNvPr id="81923" name="TextBox 1"/>
          <p:cNvSpPr txBox="1">
            <a:spLocks noChangeArrowheads="1"/>
          </p:cNvSpPr>
          <p:nvPr/>
        </p:nvSpPr>
        <p:spPr bwMode="auto">
          <a:xfrm>
            <a:off x="468313" y="1844675"/>
            <a:ext cx="82073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Clr>
                <a:srgbClr val="356770"/>
              </a:buClr>
            </a:pPr>
            <a:r>
              <a:rPr lang="en-GB" altLang="en-US" sz="2000"/>
              <a:t>Key Question: How did Jewish people respond and resist during the Holocaust?</a:t>
            </a:r>
            <a:endParaRPr lang="en-GB" altLang="en-US"/>
          </a:p>
          <a:p>
            <a:pPr>
              <a:buClr>
                <a:srgbClr val="356770"/>
              </a:buClr>
            </a:pPr>
            <a:endParaRPr lang="en-GB" altLang="en-US" sz="2000"/>
          </a:p>
          <a:p>
            <a:pPr>
              <a:buClr>
                <a:srgbClr val="356770"/>
              </a:buClr>
            </a:pPr>
            <a:r>
              <a:rPr lang="en-GB" altLang="en-US" sz="2000"/>
              <a:t>Lesson 2:</a:t>
            </a:r>
          </a:p>
          <a:p>
            <a:pPr>
              <a:buClr>
                <a:srgbClr val="356770"/>
              </a:buClr>
            </a:pPr>
            <a:r>
              <a:rPr lang="en-GB" altLang="en-US" sz="2000"/>
              <a:t>To consider how and why people responded in the ways they did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1043608" y="2132856"/>
            <a:ext cx="7056784" cy="1944688"/>
          </a:xfrm>
        </p:spPr>
        <p:txBody>
          <a:bodyPr/>
          <a:lstStyle/>
          <a:p>
            <a:pPr marL="0" indent="0"/>
            <a:r>
              <a:rPr altLang="en-US" sz="6000" dirty="0">
                <a:solidFill>
                  <a:srgbClr val="356770"/>
                </a:solidFill>
                <a:latin typeface="Arial Narrow" panose="020B0606020202030204" pitchFamily="34" charset="0"/>
                <a:ea typeface="ＭＳ Ｐゴシック" panose="020B0600070205080204" pitchFamily="34" charset="-128"/>
              </a:rPr>
              <a:t>How did Jewish people respond and resist?</a:t>
            </a:r>
            <a:endParaRPr lang="en-GB" altLang="en-US" sz="6000" dirty="0">
              <a:solidFill>
                <a:srgbClr val="356770"/>
              </a:solidFill>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4032247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50308" y="1979962"/>
            <a:ext cx="4845217" cy="2923503"/>
          </a:xfrm>
          <a:prstGeom prst="rect">
            <a:avLst/>
          </a:prstGeom>
        </p:spPr>
        <p:txBody>
          <a:bodyPr wrap="square" lIns="0" tIns="0" rIns="0" bIns="0">
            <a:noAutofit/>
          </a:bodyPr>
          <a:lstStyle/>
          <a:p>
            <a:pPr defTabSz="389586" eaLnBrk="1" fontAlgn="auto" hangingPunct="1">
              <a:lnSpc>
                <a:spcPts val="1363"/>
              </a:lnSpc>
              <a:spcBef>
                <a:spcPts val="0"/>
              </a:spcBef>
              <a:spcAft>
                <a:spcPts val="0"/>
              </a:spcAft>
            </a:pPr>
            <a:r>
              <a:rPr lang="en-US" sz="1193" dirty="0">
                <a:solidFill>
                  <a:prstClr val="black"/>
                </a:solidFill>
                <a:latin typeface="Arial Narrow"/>
                <a:cs typeface="Arial Narrow"/>
              </a:rPr>
              <a:t>Born in London in 1910, Leon Greenman lived in Rotterdam in the Netherlands with his wife Esther (‘Else’) and their two and a half year old son Barney. In October 1942 they were rounded up with other Jewish families and interned in </a:t>
            </a:r>
            <a:r>
              <a:rPr lang="en-US" sz="1193" dirty="0" err="1">
                <a:solidFill>
                  <a:prstClr val="black"/>
                </a:solidFill>
                <a:latin typeface="Arial Narrow"/>
                <a:cs typeface="Arial Narrow"/>
              </a:rPr>
              <a:t>Westerbork</a:t>
            </a:r>
            <a:r>
              <a:rPr lang="en-US" sz="1193" dirty="0">
                <a:solidFill>
                  <a:prstClr val="black"/>
                </a:solidFill>
                <a:latin typeface="Arial Narrow"/>
                <a:cs typeface="Arial Narrow"/>
              </a:rPr>
              <a:t> transit camp. Leon, Else and Barney were deported to Auschwitz in January 1943. Else and Barney were murdered upon arrival.</a:t>
            </a:r>
          </a:p>
          <a:p>
            <a:pPr defTabSz="389586" eaLnBrk="1" fontAlgn="auto" hangingPunct="1">
              <a:lnSpc>
                <a:spcPts val="1363"/>
              </a:lnSpc>
              <a:spcBef>
                <a:spcPts val="0"/>
              </a:spcBef>
              <a:spcAft>
                <a:spcPts val="0"/>
              </a:spcAft>
            </a:pPr>
            <a:endParaRPr lang="en-US" sz="1193" dirty="0">
              <a:solidFill>
                <a:prstClr val="black"/>
              </a:solidFill>
              <a:latin typeface="Arial Narrow"/>
              <a:cs typeface="Arial Narrow"/>
            </a:endParaRPr>
          </a:p>
          <a:p>
            <a:pPr defTabSz="389586" eaLnBrk="1" fontAlgn="auto" hangingPunct="1">
              <a:lnSpc>
                <a:spcPts val="1363"/>
              </a:lnSpc>
              <a:spcBef>
                <a:spcPts val="0"/>
              </a:spcBef>
              <a:spcAft>
                <a:spcPts val="0"/>
              </a:spcAft>
            </a:pPr>
            <a:r>
              <a:rPr lang="en-US" sz="1193" dirty="0">
                <a:solidFill>
                  <a:prstClr val="black"/>
                </a:solidFill>
                <a:latin typeface="Arial Narrow"/>
                <a:cs typeface="Arial Narrow"/>
              </a:rPr>
              <a:t>Of the 700 people who arrived from </a:t>
            </a:r>
            <a:r>
              <a:rPr lang="en-US" sz="1193" dirty="0" err="1">
                <a:solidFill>
                  <a:prstClr val="black"/>
                </a:solidFill>
                <a:latin typeface="Arial Narrow"/>
                <a:cs typeface="Arial Narrow"/>
              </a:rPr>
              <a:t>Westerbork</a:t>
            </a:r>
            <a:r>
              <a:rPr lang="en-US" sz="1193" dirty="0">
                <a:solidFill>
                  <a:prstClr val="black"/>
                </a:solidFill>
                <a:latin typeface="Arial Narrow"/>
                <a:cs typeface="Arial Narrow"/>
              </a:rPr>
              <a:t> that day, 50 men were counted off for work. Leon was one of the men selected. Not knowing of the fate of his wife and young child, Leon used his initiative to survive. He connected with people for mutual support. He visited barracks in Auschwitz III-</a:t>
            </a:r>
            <a:r>
              <a:rPr lang="en-US" sz="1193" dirty="0" err="1">
                <a:solidFill>
                  <a:prstClr val="black"/>
                </a:solidFill>
                <a:latin typeface="Arial Narrow"/>
                <a:cs typeface="Arial Narrow"/>
              </a:rPr>
              <a:t>Monowitz</a:t>
            </a:r>
            <a:r>
              <a:rPr lang="en-US" sz="1193" dirty="0">
                <a:solidFill>
                  <a:prstClr val="black"/>
                </a:solidFill>
                <a:latin typeface="Arial Narrow"/>
                <a:cs typeface="Arial Narrow"/>
              </a:rPr>
              <a:t> offering to sing for extra bread or soup and supplemented his rations by using his barber skills. He made decisions such as choosing where to sleep during a death march to ensure he didn’t die in the frozen night. He was determined to see his family again and tell the world what had happened.</a:t>
            </a:r>
            <a:endParaRPr lang="en-GB" sz="1193" dirty="0">
              <a:solidFill>
                <a:prstClr val="black"/>
              </a:solidFill>
              <a:latin typeface="Arial Narrow"/>
              <a:cs typeface="Arial Narrow"/>
            </a:endParaRPr>
          </a:p>
        </p:txBody>
      </p:sp>
      <p:sp>
        <p:nvSpPr>
          <p:cNvPr id="15" name="Rectangle 14"/>
          <p:cNvSpPr/>
          <p:nvPr/>
        </p:nvSpPr>
        <p:spPr>
          <a:xfrm>
            <a:off x="974076" y="2833748"/>
            <a:ext cx="5002225" cy="275909"/>
          </a:xfrm>
          <a:prstGeom prst="rect">
            <a:avLst/>
          </a:prstGeom>
        </p:spPr>
        <p:txBody>
          <a:bodyPr wrap="square">
            <a:spAutoFit/>
          </a:bodyPr>
          <a:lstStyle/>
          <a:p>
            <a:pPr defTabSz="389586" eaLnBrk="1" fontAlgn="auto" hangingPunct="1">
              <a:spcBef>
                <a:spcPts val="0"/>
              </a:spcBef>
              <a:spcAft>
                <a:spcPts val="0"/>
              </a:spcAft>
            </a:pPr>
            <a:endParaRPr lang="en-GB" sz="1193" dirty="0">
              <a:solidFill>
                <a:prstClr val="black"/>
              </a:solidFill>
              <a:cs typeface="Arial" panose="020B0604020202020204" pitchFamily="34" charset="0"/>
            </a:endParaRPr>
          </a:p>
        </p:txBody>
      </p:sp>
      <p:cxnSp>
        <p:nvCxnSpPr>
          <p:cNvPr id="4" name="Straight Connector 3"/>
          <p:cNvCxnSpPr/>
          <p:nvPr/>
        </p:nvCxnSpPr>
        <p:spPr>
          <a:xfrm flipH="1" flipV="1">
            <a:off x="3609213" y="5938924"/>
            <a:ext cx="7625" cy="1695"/>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Leon </a:t>
            </a:r>
            <a:r>
              <a:rPr lang="en-US" dirty="0" err="1"/>
              <a:t>Greenman</a:t>
            </a:r>
            <a:endParaRPr lang="en-US" dirty="0"/>
          </a:p>
        </p:txBody>
      </p:sp>
      <p:sp>
        <p:nvSpPr>
          <p:cNvPr id="19" name="Text Box 13"/>
          <p:cNvSpPr txBox="1">
            <a:spLocks noChangeArrowheads="1"/>
          </p:cNvSpPr>
          <p:nvPr/>
        </p:nvSpPr>
        <p:spPr bwMode="auto">
          <a:xfrm>
            <a:off x="849225" y="4484221"/>
            <a:ext cx="4758070" cy="1112952"/>
          </a:xfrm>
          <a:prstGeom prst="rect">
            <a:avLst/>
          </a:prstGeom>
          <a:solidFill>
            <a:srgbClr val="E8ECEC"/>
          </a:solidFill>
          <a:ln w="38100">
            <a:noFill/>
            <a:miter lim="800000"/>
            <a:headEnd/>
            <a:tailEnd/>
          </a:ln>
          <a:effectLst/>
        </p:spPr>
        <p:txBody>
          <a:bodyPr vert="horz" wrap="square" lIns="122698" tIns="61350" rIns="122698" bIns="92023" numCol="1" anchor="t" anchorCtr="0" compatLnSpc="1">
            <a:prstTxWarp prst="textNoShape">
              <a:avLst/>
            </a:prstTxWarp>
            <a:noAutofit/>
          </a:bodyPr>
          <a:lstStyle/>
          <a:p>
            <a:pPr indent="1353" defTabSz="779173">
              <a:lnSpc>
                <a:spcPts val="1363"/>
              </a:lnSpc>
            </a:pPr>
            <a:r>
              <a:rPr lang="en-US" altLang="en-US" sz="1193" dirty="0">
                <a:solidFill>
                  <a:prstClr val="black"/>
                </a:solidFill>
                <a:latin typeface="Arial Narrow"/>
                <a:cs typeface="Arial Narrow"/>
              </a:rPr>
              <a:t>Seriously ill with pneumonia, Leon had a dream where Else and Barney were missing. Telling a friend of his dream and that he no longer wanted to go on, his friend asked what Else and Barney would do if they returned to England and found Leon had given up. This made Leon resolve to survive in the hope of being reunited with his family.</a:t>
            </a:r>
            <a:r>
              <a:rPr lang="en-US" sz="1193" i="1" dirty="0">
                <a:solidFill>
                  <a:prstClr val="black"/>
                </a:solidFill>
                <a:latin typeface="Arial Narrow"/>
                <a:cs typeface="Arial" panose="020B0604020202020204" pitchFamily="34" charset="0"/>
              </a:rPr>
              <a:t> </a:t>
            </a:r>
          </a:p>
          <a:p>
            <a:pPr indent="1353" defTabSz="779173"/>
            <a:r>
              <a:rPr lang="en-US" sz="852" i="1" dirty="0">
                <a:solidFill>
                  <a:prstClr val="black"/>
                </a:solidFill>
                <a:latin typeface="Arial Narrow"/>
                <a:cs typeface="Arial" panose="020B0604020202020204" pitchFamily="34" charset="0"/>
              </a:rPr>
              <a:t>An Englishman in Auschwitz, page 96. </a:t>
            </a:r>
            <a:r>
              <a:rPr lang="en-US" sz="852" i="1" dirty="0" err="1">
                <a:solidFill>
                  <a:prstClr val="black"/>
                </a:solidFill>
                <a:latin typeface="Arial Narrow"/>
                <a:cs typeface="Arial" panose="020B0604020202020204" pitchFamily="34" charset="0"/>
              </a:rPr>
              <a:t>Vallentine</a:t>
            </a:r>
            <a:r>
              <a:rPr lang="en-US" sz="852" i="1" dirty="0">
                <a:solidFill>
                  <a:prstClr val="black"/>
                </a:solidFill>
                <a:latin typeface="Arial Narrow"/>
                <a:cs typeface="Arial" panose="020B0604020202020204" pitchFamily="34" charset="0"/>
              </a:rPr>
              <a:t> Mitchell Publishers</a:t>
            </a:r>
            <a:endParaRPr lang="en-GB" sz="852" i="1" dirty="0">
              <a:solidFill>
                <a:prstClr val="black"/>
              </a:solidFill>
              <a:latin typeface="Arial Narrow"/>
              <a:cs typeface="Arial" panose="020B0604020202020204" pitchFamily="34" charset="0"/>
            </a:endParaRPr>
          </a:p>
          <a:p>
            <a:pPr indent="1353" defTabSz="779173">
              <a:lnSpc>
                <a:spcPts val="1363"/>
              </a:lnSpc>
            </a:pPr>
            <a:endParaRPr lang="en-US" altLang="en-US" sz="1193" dirty="0">
              <a:solidFill>
                <a:srgbClr val="3F737B"/>
              </a:solidFill>
              <a:latin typeface="Arial Narrow"/>
              <a:cs typeface="Arial Narrow"/>
            </a:endParaRPr>
          </a:p>
          <a:p>
            <a:pPr indent="1353" defTabSz="779173">
              <a:lnSpc>
                <a:spcPts val="1363"/>
              </a:lnSpc>
            </a:pPr>
            <a:endParaRPr lang="en-US" altLang="en-US" sz="1193" dirty="0">
              <a:solidFill>
                <a:srgbClr val="3F737B"/>
              </a:solidFill>
              <a:latin typeface="Arial Narrow"/>
              <a:cs typeface="Arial Narrow"/>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738" t="3296" r="7421" b="3223"/>
          <a:stretch/>
        </p:blipFill>
        <p:spPr>
          <a:xfrm>
            <a:off x="6397500" y="2328429"/>
            <a:ext cx="2039418" cy="2906286"/>
          </a:xfrm>
          <a:prstGeom prst="rect">
            <a:avLst/>
          </a:prstGeom>
        </p:spPr>
      </p:pic>
      <p:sp>
        <p:nvSpPr>
          <p:cNvPr id="10" name="TextBox 9"/>
          <p:cNvSpPr txBox="1"/>
          <p:nvPr/>
        </p:nvSpPr>
        <p:spPr>
          <a:xfrm>
            <a:off x="8076641" y="5006324"/>
            <a:ext cx="932173" cy="223459"/>
          </a:xfrm>
          <a:prstGeom prst="rect">
            <a:avLst/>
          </a:prstGeom>
          <a:noFill/>
        </p:spPr>
        <p:txBody>
          <a:bodyPr wrap="square" rtlCol="0">
            <a:spAutoFit/>
          </a:bodyPr>
          <a:lstStyle/>
          <a:p>
            <a:pPr defTabSz="389586" eaLnBrk="1" fontAlgn="auto" hangingPunct="1">
              <a:spcBef>
                <a:spcPts val="0"/>
              </a:spcBef>
              <a:spcAft>
                <a:spcPts val="0"/>
              </a:spcAft>
            </a:pPr>
            <a:r>
              <a:rPr lang="en-GB" sz="852" dirty="0">
                <a:solidFill>
                  <a:prstClr val="black"/>
                </a:solidFill>
                <a:latin typeface="Arial Narrow"/>
              </a:rPr>
              <a:t>1942</a:t>
            </a:r>
          </a:p>
        </p:txBody>
      </p:sp>
      <p:sp>
        <p:nvSpPr>
          <p:cNvPr id="16" name="TextBox 15"/>
          <p:cNvSpPr txBox="1"/>
          <p:nvPr/>
        </p:nvSpPr>
        <p:spPr>
          <a:xfrm>
            <a:off x="107504" y="338823"/>
            <a:ext cx="496927" cy="328423"/>
          </a:xfrm>
          <a:prstGeom prst="rect">
            <a:avLst/>
          </a:prstGeom>
          <a:noFill/>
        </p:spPr>
        <p:txBody>
          <a:bodyPr wrap="square" rtlCol="0">
            <a:spAutoFit/>
          </a:bodyPr>
          <a:lstStyle/>
          <a:p>
            <a:pPr defTabSz="389586" eaLnBrk="1" fontAlgn="auto" hangingPunct="1">
              <a:spcBef>
                <a:spcPts val="0"/>
              </a:spcBef>
              <a:spcAft>
                <a:spcPts val="0"/>
              </a:spcAft>
            </a:pPr>
            <a:r>
              <a:rPr lang="en-GB" sz="1534" b="1" dirty="0">
                <a:solidFill>
                  <a:prstClr val="black"/>
                </a:solidFill>
                <a:latin typeface="Arial Narrow"/>
              </a:rPr>
              <a:t>D</a:t>
            </a:r>
          </a:p>
        </p:txBody>
      </p:sp>
      <p:sp>
        <p:nvSpPr>
          <p:cNvPr id="12" name="TextBox 11">
            <a:extLst>
              <a:ext uri="{FF2B5EF4-FFF2-40B4-BE49-F238E27FC236}">
                <a16:creationId xmlns:a16="http://schemas.microsoft.com/office/drawing/2014/main" id="{4DE704B5-7490-46DA-9BDF-12767D240E06}"/>
              </a:ext>
            </a:extLst>
          </p:cNvPr>
          <p:cNvSpPr txBox="1"/>
          <p:nvPr/>
        </p:nvSpPr>
        <p:spPr>
          <a:xfrm>
            <a:off x="6321884" y="5251436"/>
            <a:ext cx="2115033" cy="433196"/>
          </a:xfrm>
          <a:prstGeom prst="rect">
            <a:avLst/>
          </a:prstGeom>
          <a:noFill/>
        </p:spPr>
        <p:txBody>
          <a:bodyPr wrap="square">
            <a:spAutoFit/>
          </a:bodyPr>
          <a:lstStyle/>
          <a:p>
            <a:pPr defTabSz="389586" eaLnBrk="1" fontAlgn="auto" hangingPunct="1">
              <a:spcBef>
                <a:spcPts val="0"/>
              </a:spcBef>
              <a:spcAft>
                <a:spcPts val="0"/>
              </a:spcAft>
            </a:pPr>
            <a:r>
              <a:rPr lang="en-US" sz="767" dirty="0">
                <a:solidFill>
                  <a:prstClr val="black">
                    <a:lumMod val="50000"/>
                    <a:lumOff val="50000"/>
                  </a:prstClr>
                </a:solidFill>
                <a:cs typeface="Arial" panose="020B0604020202020204" pitchFamily="34" charset="0"/>
              </a:rPr>
              <a:t>Leon Greenman with his wife Esther (‘Else’) and son Barney (Barnett)</a:t>
            </a:r>
          </a:p>
          <a:p>
            <a:pPr defTabSz="389586" eaLnBrk="1" fontAlgn="auto" hangingPunct="1">
              <a:spcBef>
                <a:spcPts val="0"/>
              </a:spcBef>
              <a:spcAft>
                <a:spcPts val="0"/>
              </a:spcAft>
            </a:pPr>
            <a:r>
              <a:rPr lang="en-US" sz="681" dirty="0">
                <a:solidFill>
                  <a:srgbClr val="3F737B"/>
                </a:solidFill>
                <a:latin typeface="Arial Narrow"/>
              </a:rPr>
              <a:t>Jewish Museum, London</a:t>
            </a:r>
            <a:endParaRPr lang="en-GB" sz="681" dirty="0">
              <a:solidFill>
                <a:srgbClr val="3F737B"/>
              </a:solidFill>
              <a:latin typeface="Arial Narrow"/>
            </a:endParaRPr>
          </a:p>
        </p:txBody>
      </p:sp>
      <p:cxnSp>
        <p:nvCxnSpPr>
          <p:cNvPr id="17" name="Straight Connector 16"/>
          <p:cNvCxnSpPr/>
          <p:nvPr/>
        </p:nvCxnSpPr>
        <p:spPr>
          <a:xfrm flipV="1">
            <a:off x="850307" y="5594315"/>
            <a:ext cx="4758070" cy="14358"/>
          </a:xfrm>
          <a:prstGeom prst="line">
            <a:avLst/>
          </a:prstGeom>
          <a:ln w="57150">
            <a:solidFill>
              <a:srgbClr val="8FA7A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957679" y="-689377"/>
            <a:ext cx="784435" cy="2699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4000" b="1" dirty="0">
                <a:latin typeface="Arial Narrow" panose="020B0606020202030204" pitchFamily="34" charset="0"/>
              </a:rPr>
              <a:t>Aims</a:t>
            </a:r>
            <a:endParaRPr lang="en-GB" sz="2400" b="1" dirty="0">
              <a:latin typeface="Arial Narrow" panose="020B0606020202030204" pitchFamily="34" charset="0"/>
            </a:endParaRPr>
          </a:p>
        </p:txBody>
      </p:sp>
      <p:sp>
        <p:nvSpPr>
          <p:cNvPr id="55299" name="TextBox 1"/>
          <p:cNvSpPr txBox="1">
            <a:spLocks noChangeArrowheads="1"/>
          </p:cNvSpPr>
          <p:nvPr/>
        </p:nvSpPr>
        <p:spPr bwMode="auto">
          <a:xfrm>
            <a:off x="468313" y="1844675"/>
            <a:ext cx="8207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Clr>
                <a:srgbClr val="356770"/>
              </a:buClr>
            </a:pPr>
            <a:r>
              <a:rPr lang="en-GB" altLang="en-US" sz="2000" dirty="0"/>
              <a:t>Key Question: How did Jewish people respond and resist during the Holocaust?</a:t>
            </a:r>
            <a:endParaRPr lang="en-GB" altLang="en-US" dirty="0"/>
          </a:p>
          <a:p>
            <a:pPr>
              <a:buClr>
                <a:srgbClr val="356770"/>
              </a:buClr>
            </a:pPr>
            <a:endParaRPr lang="en-GB" altLang="en-US" sz="2000" dirty="0"/>
          </a:p>
          <a:p>
            <a:pPr>
              <a:buClr>
                <a:srgbClr val="356770"/>
              </a:buClr>
            </a:pPr>
            <a:r>
              <a:rPr lang="en-GB" altLang="en-US" sz="2000" dirty="0"/>
              <a:t>Lesson 1: </a:t>
            </a:r>
          </a:p>
          <a:p>
            <a:pPr>
              <a:buClr>
                <a:srgbClr val="356770"/>
              </a:buClr>
            </a:pPr>
            <a:r>
              <a:rPr lang="en-GB" altLang="en-US" sz="2000" dirty="0"/>
              <a:t>To consider the various challenges Jewish people faced</a:t>
            </a:r>
          </a:p>
          <a:p>
            <a:pPr>
              <a:buClr>
                <a:srgbClr val="356770"/>
              </a:buClr>
            </a:pPr>
            <a:endParaRPr lang="en-GB"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984250" y="260350"/>
            <a:ext cx="7786688" cy="1143000"/>
          </a:xfrm>
        </p:spPr>
        <p:txBody>
          <a:bodyPr/>
          <a:lstStyle/>
          <a:p>
            <a:r>
              <a:rPr altLang="en-US">
                <a:solidFill>
                  <a:srgbClr val="356770"/>
                </a:solidFill>
                <a:ea typeface="ＭＳ Ｐゴシック" panose="020B0600070205080204" pitchFamily="34" charset="-128"/>
              </a:rPr>
              <a:t>Reflection</a:t>
            </a:r>
            <a:endParaRPr altLang="en-US" sz="3200">
              <a:solidFill>
                <a:srgbClr val="356770"/>
              </a:solidFill>
              <a:ea typeface="ＭＳ Ｐゴシック" panose="020B0600070205080204" pitchFamily="34" charset="-128"/>
            </a:endParaRPr>
          </a:p>
        </p:txBody>
      </p:sp>
      <p:sp>
        <p:nvSpPr>
          <p:cNvPr id="4" name="Rectangle 3"/>
          <p:cNvSpPr/>
          <p:nvPr/>
        </p:nvSpPr>
        <p:spPr>
          <a:xfrm>
            <a:off x="0" y="0"/>
            <a:ext cx="539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0" y="0"/>
            <a:ext cx="4683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65" name="Rectangle 4"/>
          <p:cNvSpPr>
            <a:spLocks noGrp="1" noChangeArrowheads="1"/>
          </p:cNvSpPr>
          <p:nvPr>
            <p:ph idx="1"/>
          </p:nvPr>
        </p:nvSpPr>
        <p:spPr>
          <a:xfrm>
            <a:off x="900113" y="1484313"/>
            <a:ext cx="7785100" cy="5878512"/>
          </a:xfrm>
        </p:spPr>
        <p:txBody>
          <a:bodyPr>
            <a:spAutoFit/>
          </a:bodyPr>
          <a:lstStyle/>
          <a:p>
            <a:pPr>
              <a:defRPr/>
            </a:pPr>
            <a:r>
              <a:rPr lang="en-GB" altLang="en-US" sz="2400" dirty="0">
                <a:latin typeface="Arial Narrow" panose="020B0606020202030204" pitchFamily="34" charset="0"/>
                <a:ea typeface="ＭＳ Ｐゴシック" panose="020B0600070205080204" pitchFamily="34" charset="-128"/>
                <a:cs typeface="Arial" panose="020B0604020202020204" pitchFamily="34" charset="0"/>
              </a:rPr>
              <a:t>Questions for discussion:</a:t>
            </a:r>
            <a:br>
              <a:rPr lang="en-GB" altLang="en-US" sz="2400" dirty="0">
                <a:latin typeface="Arial Narrow" panose="020B0606020202030204" pitchFamily="34" charset="0"/>
                <a:ea typeface="ＭＳ Ｐゴシック" panose="020B0600070205080204" pitchFamily="34" charset="-128"/>
                <a:cs typeface="Arial" panose="020B0604020202020204" pitchFamily="34" charset="0"/>
              </a:rPr>
            </a:br>
            <a:endParaRPr lang="en-GB"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a:buFontTx/>
              <a:buAutoNum type="arabicPeriod"/>
              <a:defRPr/>
            </a:pPr>
            <a:r>
              <a:rPr lang="en-GB" altLang="en-US" sz="2400" dirty="0">
                <a:latin typeface="Arial Narrow" panose="020B0606020202030204" pitchFamily="34" charset="0"/>
                <a:ea typeface="ＭＳ Ｐゴシック" panose="020B0600070205080204" pitchFamily="34" charset="-128"/>
                <a:cs typeface="Arial" panose="020B0604020202020204" pitchFamily="34" charset="0"/>
              </a:rPr>
              <a:t>What, if anything, do these case studies have in common? </a:t>
            </a:r>
          </a:p>
          <a:p>
            <a:pPr>
              <a:buFontTx/>
              <a:buAutoNum type="arabicPeriod"/>
              <a:defRPr/>
            </a:pPr>
            <a:r>
              <a:rPr lang="en-GB" altLang="en-US" sz="2400" dirty="0">
                <a:latin typeface="Arial Narrow" panose="020B0606020202030204" pitchFamily="34" charset="0"/>
                <a:ea typeface="ＭＳ Ｐゴシック" panose="020B0600070205080204" pitchFamily="34" charset="-128"/>
                <a:cs typeface="Arial" panose="020B0604020202020204" pitchFamily="34" charset="0"/>
              </a:rPr>
              <a:t>Are there differences between these case studies? If so, what are these?</a:t>
            </a:r>
          </a:p>
          <a:p>
            <a:pPr>
              <a:buFontTx/>
              <a:buAutoNum type="arabicPeriod"/>
              <a:defRPr/>
            </a:pPr>
            <a:r>
              <a:rPr lang="en-GB" altLang="en-US" sz="2400" dirty="0">
                <a:latin typeface="Arial Narrow" panose="020B0606020202030204" pitchFamily="34" charset="0"/>
                <a:ea typeface="ＭＳ Ｐゴシック" panose="020B0600070205080204" pitchFamily="34" charset="-128"/>
                <a:cs typeface="Arial" panose="020B0604020202020204" pitchFamily="34" charset="0"/>
              </a:rPr>
              <a:t>Did people always achieve what they were trying to do? Does it matter if they didn’t?</a:t>
            </a:r>
          </a:p>
          <a:p>
            <a:pPr>
              <a:buFontTx/>
              <a:buAutoNum type="arabicPeriod"/>
              <a:defRPr/>
            </a:pPr>
            <a:r>
              <a:rPr lang="en-GB" altLang="en-US" sz="2400" dirty="0">
                <a:latin typeface="Arial Narrow" panose="020B0606020202030204" pitchFamily="34" charset="0"/>
                <a:ea typeface="ＭＳ Ｐゴシック" panose="020B0600070205080204" pitchFamily="34" charset="-128"/>
                <a:cs typeface="Arial" panose="020B0604020202020204" pitchFamily="34" charset="0"/>
              </a:rPr>
              <a:t>What is the most significant factor for why people responded or resisted as they did?</a:t>
            </a:r>
          </a:p>
          <a:p>
            <a:pPr>
              <a:buFontTx/>
              <a:buAutoNum type="arabicPeriod"/>
              <a:defRPr/>
            </a:pPr>
            <a:r>
              <a:rPr lang="en-GB" altLang="en-US" sz="2400" dirty="0">
                <a:latin typeface="Arial Narrow" panose="020B0606020202030204" pitchFamily="34" charset="0"/>
                <a:ea typeface="ＭＳ Ｐゴシック" panose="020B0600070205080204" pitchFamily="34" charset="-128"/>
                <a:cs typeface="Arial" panose="020B0604020202020204" pitchFamily="34" charset="0"/>
              </a:rPr>
              <a:t>What do these case studies suggest about </a:t>
            </a:r>
            <a:r>
              <a:rPr lang="en-GB" altLang="en-US" sz="2400">
                <a:latin typeface="Arial Narrow" panose="020B0606020202030204" pitchFamily="34" charset="0"/>
                <a:ea typeface="ＭＳ Ｐゴシック" panose="020B0600070205080204" pitchFamily="34" charset="-128"/>
                <a:cs typeface="Arial" panose="020B0604020202020204" pitchFamily="34" charset="0"/>
              </a:rPr>
              <a:t>Jewish people’s </a:t>
            </a:r>
            <a:r>
              <a:rPr lang="en-GB" altLang="en-US" sz="2400" dirty="0">
                <a:latin typeface="Arial Narrow" panose="020B0606020202030204" pitchFamily="34" charset="0"/>
                <a:ea typeface="ＭＳ Ｐゴシック" panose="020B0600070205080204" pitchFamily="34" charset="-128"/>
                <a:cs typeface="Arial" panose="020B0604020202020204" pitchFamily="34" charset="0"/>
              </a:rPr>
              <a:t>responses and resistance during the Holocaust?</a:t>
            </a:r>
          </a:p>
          <a:p>
            <a:pPr marL="0" indent="0">
              <a:defRPr/>
            </a:pPr>
            <a:endParaRPr lang="en-GB"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a:buFontTx/>
              <a:buAutoNum type="arabicPeriod"/>
              <a:defRPr/>
            </a:pPr>
            <a:endParaRPr lang="en-GB" altLang="en-US" sz="2400" dirty="0">
              <a:latin typeface="Arial Narrow" panose="020B0606020202030204" pitchFamily="34" charset="0"/>
              <a:ea typeface="ＭＳ Ｐゴシック" panose="020B0600070205080204" pitchFamily="34" charset="-128"/>
              <a:cs typeface="Arial" panose="020B0604020202020204" pitchFamily="34" charset="0"/>
            </a:endParaRPr>
          </a:p>
          <a:p>
            <a:pPr>
              <a:buFontTx/>
              <a:buAutoNum type="arabicPeriod"/>
              <a:defRPr/>
            </a:pPr>
            <a:endParaRPr lang="en-GB" altLang="en-US" sz="2400" dirty="0">
              <a:latin typeface="Arial Narrow" panose="020B0606020202030204" pitchFamily="34" charset="0"/>
              <a:ea typeface="ＭＳ Ｐゴシック" panose="020B0600070205080204" pitchFamily="34" charset="-128"/>
              <a:cs typeface="Arial" panose="020B0604020202020204" pitchFamily="34" charset="0"/>
            </a:endParaRPr>
          </a:p>
        </p:txBody>
      </p:sp>
      <p:sp>
        <p:nvSpPr>
          <p:cNvPr id="86022" name="Rectangle 4"/>
          <p:cNvSpPr>
            <a:spLocks noChangeArrowheads="1"/>
          </p:cNvSpPr>
          <p:nvPr/>
        </p:nvSpPr>
        <p:spPr bwMode="auto">
          <a:xfrm>
            <a:off x="773113" y="3789363"/>
            <a:ext cx="80391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z="1700">
              <a:latin typeface="Arial Narrow" panose="020B0606020202030204" pitchFamily="34" charset="0"/>
              <a:cs typeface="Arial" panose="020B0604020202020204" pitchFamily="34" charset="0"/>
            </a:endParaRPr>
          </a:p>
          <a:p>
            <a:endParaRPr lang="en-GB" altLang="en-US" sz="1700">
              <a:latin typeface="Arial Narrow" panose="020B0606020202030204" pitchFamily="34" charset="0"/>
              <a:cs typeface="Arial" panose="020B0604020202020204" pitchFamily="34" charset="0"/>
            </a:endParaRPr>
          </a:p>
          <a:p>
            <a:endParaRPr lang="en-GB" altLang="en-US" sz="1700">
              <a:latin typeface="Arial Narrow" panose="020B0606020202030204" pitchFamily="34" charset="0"/>
              <a:cs typeface="Arial" panose="020B0604020202020204" pitchFamily="34" charset="0"/>
            </a:endParaRPr>
          </a:p>
          <a:p>
            <a:endParaRPr lang="en-GB" altLang="en-US" sz="1700">
              <a:latin typeface="Arial Narrow" panose="020B060602020203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889000" y="260350"/>
            <a:ext cx="7786688" cy="1143000"/>
          </a:xfrm>
        </p:spPr>
        <p:txBody>
          <a:bodyPr/>
          <a:lstStyle/>
          <a:p>
            <a:r>
              <a:rPr altLang="en-US" dirty="0">
                <a:solidFill>
                  <a:srgbClr val="356770"/>
                </a:solidFill>
                <a:ea typeface="ＭＳ Ｐゴシック" panose="020B0600070205080204" pitchFamily="34" charset="-128"/>
              </a:rPr>
              <a:t>Statements</a:t>
            </a:r>
          </a:p>
        </p:txBody>
      </p:sp>
      <p:sp>
        <p:nvSpPr>
          <p:cNvPr id="94211" name="Content Placeholder 2"/>
          <p:cNvSpPr>
            <a:spLocks noGrp="1"/>
          </p:cNvSpPr>
          <p:nvPr>
            <p:ph idx="1"/>
          </p:nvPr>
        </p:nvSpPr>
        <p:spPr>
          <a:xfrm>
            <a:off x="900113" y="1639888"/>
            <a:ext cx="7786687" cy="4525962"/>
          </a:xfrm>
        </p:spPr>
        <p:txBody>
          <a:bodyPr/>
          <a:lstStyle/>
          <a:p>
            <a:pPr marL="0" indent="0">
              <a:defRPr/>
            </a:pPr>
            <a:r>
              <a:rPr lang="en-GB" altLang="en-US" dirty="0">
                <a:ea typeface="ＭＳ Ｐゴシック" panose="020B0600070205080204" pitchFamily="34" charset="-128"/>
              </a:rPr>
              <a:t>Statements to correct:</a:t>
            </a:r>
          </a:p>
          <a:p>
            <a:pPr>
              <a:buFont typeface="Wingdings" panose="05000000000000000000" pitchFamily="2" charset="2"/>
              <a:buChar char="§"/>
              <a:defRPr/>
            </a:pPr>
            <a:r>
              <a:rPr lang="en-GB" altLang="en-US" dirty="0">
                <a:ea typeface="ＭＳ Ｐゴシック" panose="020B0600070205080204" pitchFamily="34" charset="-128"/>
              </a:rPr>
              <a:t>The reason why people didn’t ‘fight back’ was because they didn’t have weapons.</a:t>
            </a:r>
            <a:endParaRPr lang="en-GB" altLang="en-US" b="1" dirty="0">
              <a:ea typeface="ＭＳ Ｐゴシック" panose="020B0600070205080204" pitchFamily="34" charset="-128"/>
            </a:endParaRPr>
          </a:p>
          <a:p>
            <a:pPr>
              <a:buFont typeface="Wingdings" panose="05000000000000000000" pitchFamily="2" charset="2"/>
              <a:buChar char="§"/>
              <a:defRPr/>
            </a:pPr>
            <a:r>
              <a:rPr lang="en-GB" altLang="en-US" dirty="0">
                <a:ea typeface="ＭＳ Ｐゴシック" panose="020B0600070205080204" pitchFamily="34" charset="-128"/>
              </a:rPr>
              <a:t>Women couldn’t ‘fight back’ or join partisans because they had to take care of their families.</a:t>
            </a:r>
            <a:endParaRPr lang="en-GB" altLang="en-US" b="1" dirty="0">
              <a:ea typeface="ＭＳ Ｐゴシック" panose="020B0600070205080204" pitchFamily="34" charset="-128"/>
            </a:endParaRPr>
          </a:p>
          <a:p>
            <a:pPr>
              <a:buFont typeface="Wingdings" panose="05000000000000000000" pitchFamily="2" charset="2"/>
              <a:buChar char="§"/>
              <a:defRPr/>
            </a:pPr>
            <a:r>
              <a:rPr lang="en-GB" altLang="en-US" dirty="0">
                <a:ea typeface="ＭＳ Ｐゴシック" panose="020B0600070205080204" pitchFamily="34" charset="-128"/>
              </a:rPr>
              <a:t>The only way to resist during the Holocaust was to take up arms.</a:t>
            </a:r>
            <a:endParaRPr lang="en-GB" altLang="en-US" b="1" dirty="0">
              <a:ea typeface="ＭＳ Ｐゴシック" panose="020B0600070205080204" pitchFamily="34" charset="-128"/>
            </a:endParaRPr>
          </a:p>
          <a:p>
            <a:pPr>
              <a:buFont typeface="Wingdings" panose="05000000000000000000" pitchFamily="2" charset="2"/>
              <a:buChar char="§"/>
              <a:defRPr/>
            </a:pPr>
            <a:r>
              <a:rPr lang="en-GB" altLang="en-US" dirty="0">
                <a:ea typeface="ＭＳ Ｐゴシック" panose="020B0600070205080204" pitchFamily="34" charset="-128"/>
              </a:rPr>
              <a:t>There was little point in resisting because the perpetrators would always win.</a:t>
            </a:r>
            <a:endParaRPr lang="en-GB" altLang="en-US" b="1" dirty="0">
              <a:ea typeface="ＭＳ Ｐゴシック" panose="020B0600070205080204" pitchFamily="34" charset="-128"/>
            </a:endParaRPr>
          </a:p>
          <a:p>
            <a:pPr>
              <a:buFont typeface="Wingdings" panose="05000000000000000000" pitchFamily="2" charset="2"/>
              <a:buChar char="§"/>
              <a:defRPr/>
            </a:pPr>
            <a:r>
              <a:rPr lang="en-GB" altLang="en-US" dirty="0">
                <a:ea typeface="ＭＳ Ｐゴシック" panose="020B0600070205080204" pitchFamily="34" charset="-128"/>
              </a:rPr>
              <a:t>Given the terrible conditions, it was impossible to fight back in the ghettos or camps.</a:t>
            </a:r>
            <a:endParaRPr lang="en-GB" altLang="en-US" b="1" dirty="0">
              <a:ea typeface="ＭＳ Ｐゴシック" panose="020B0600070205080204" pitchFamily="34" charset="-128"/>
            </a:endParaRPr>
          </a:p>
          <a:p>
            <a:pPr>
              <a:buFont typeface="Wingdings" panose="05000000000000000000" pitchFamily="2" charset="2"/>
              <a:buChar char="§"/>
              <a:defRPr/>
            </a:pPr>
            <a:r>
              <a:rPr lang="en-GB" altLang="en-US" dirty="0">
                <a:ea typeface="ＭＳ Ｐゴシック" panose="020B0600070205080204" pitchFamily="34" charset="-128"/>
              </a:rPr>
              <a:t>Children and teenagers didn’t respond because they were too young to understand what was happening.</a:t>
            </a:r>
            <a:endParaRPr lang="en-GB" altLang="en-US" b="1" dirty="0">
              <a:ea typeface="ＭＳ Ｐゴシック" panose="020B0600070205080204" pitchFamily="34" charset="-128"/>
            </a:endParaRPr>
          </a:p>
          <a:p>
            <a:pPr>
              <a:defRPr/>
            </a:pPr>
            <a:r>
              <a:rPr lang="en-GB" altLang="en-US" b="1" dirty="0">
                <a:ea typeface="ＭＳ Ｐゴシック" panose="020B0600070205080204" pitchFamily="34" charset="-128"/>
              </a:rPr>
              <a:t> </a:t>
            </a:r>
          </a:p>
          <a:p>
            <a:pPr>
              <a:defRPr/>
            </a:pPr>
            <a:endParaRPr lang="en-GB" altLang="en-US" dirty="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1"/>
          <p:cNvSpPr txBox="1">
            <a:spLocks/>
          </p:cNvSpPr>
          <p:nvPr/>
        </p:nvSpPr>
        <p:spPr bwMode="auto">
          <a:xfrm>
            <a:off x="827088" y="3068638"/>
            <a:ext cx="75676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Aft>
                <a:spcPts val="600"/>
              </a:spcAft>
              <a:buClr>
                <a:schemeClr val="accent1"/>
              </a:buClr>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defRPr>
            </a:lvl1pPr>
            <a:lvl2pPr marL="273050" indent="-273050">
              <a:spcAft>
                <a:spcPts val="60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2pPr>
            <a:lvl3pPr marL="531813" indent="-258763">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80486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107791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15351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19923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24495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29067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Aft>
                <a:spcPct val="0"/>
              </a:spcAft>
              <a:buClrTx/>
              <a:buFontTx/>
              <a:buNone/>
            </a:pPr>
            <a:r>
              <a:rPr lang="en-GB" altLang="en-US" sz="4800" b="1">
                <a:solidFill>
                  <a:srgbClr val="605954"/>
                </a:solidFill>
                <a:latin typeface="Arial Narrow" panose="020B0606020202030204" pitchFamily="34" charset="0"/>
              </a:rPr>
              <a:t>Striving to live</a:t>
            </a:r>
            <a:br>
              <a:rPr lang="en-GB" altLang="en-US" sz="4800" b="1">
                <a:solidFill>
                  <a:srgbClr val="605954"/>
                </a:solidFill>
                <a:latin typeface="Arial Narrow" panose="020B0606020202030204" pitchFamily="34" charset="0"/>
              </a:rPr>
            </a:br>
            <a:endParaRPr lang="en-GB" altLang="en-US" sz="4800" b="1">
              <a:solidFill>
                <a:srgbClr val="605954"/>
              </a:solidFill>
              <a:latin typeface="Arial Narrow" panose="020B0606020202030204" pitchFamily="34" charset="0"/>
            </a:endParaRPr>
          </a:p>
        </p:txBody>
      </p:sp>
      <p:pic>
        <p:nvPicPr>
          <p:cNvPr id="5"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314325"/>
            <a:ext cx="91440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descr="Portrait of the extended Szwajcer family in Czerna, Polan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47" t="21475" r="6374" b="9548"/>
          <a:stretch/>
        </p:blipFill>
        <p:spPr bwMode="auto">
          <a:xfrm>
            <a:off x="6660232" y="1988840"/>
            <a:ext cx="2367823" cy="2887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827584" y="2636912"/>
            <a:ext cx="8496944" cy="1944688"/>
          </a:xfrm>
        </p:spPr>
        <p:txBody>
          <a:bodyPr/>
          <a:lstStyle/>
          <a:p>
            <a:pPr marL="0" indent="0"/>
            <a:r>
              <a:rPr altLang="en-US" sz="6000" dirty="0">
                <a:solidFill>
                  <a:srgbClr val="356770"/>
                </a:solidFill>
                <a:latin typeface="Arial Narrow" panose="020B0606020202030204" pitchFamily="34" charset="0"/>
                <a:ea typeface="ＭＳ Ｐゴシック" panose="020B0600070205080204" pitchFamily="34" charset="-128"/>
              </a:rPr>
              <a:t>'Who' are we talking about?</a:t>
            </a:r>
          </a:p>
        </p:txBody>
      </p:sp>
    </p:spTree>
    <p:extLst>
      <p:ext uri="{BB962C8B-B14F-4D97-AF65-F5344CB8AC3E}">
        <p14:creationId xmlns:p14="http://schemas.microsoft.com/office/powerpoint/2010/main" val="369556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a:xfrm>
            <a:off x="2339975" y="5949950"/>
            <a:ext cx="3455988" cy="1143000"/>
          </a:xfrm>
        </p:spPr>
        <p:txBody>
          <a:bodyPr/>
          <a:lstStyle/>
          <a:p>
            <a:pPr eaLnBrk="1" hangingPunct="1"/>
            <a:r>
              <a:rPr altLang="en-US" sz="1800" dirty="0">
                <a:ea typeface="ＭＳ Ｐゴシック" panose="020B0600070205080204" pitchFamily="34" charset="-128"/>
              </a:rPr>
              <a:t>Poland in the 1930s</a:t>
            </a:r>
          </a:p>
        </p:txBody>
      </p:sp>
      <p:sp>
        <p:nvSpPr>
          <p:cNvPr id="63492" name="Rectangle 1"/>
          <p:cNvSpPr>
            <a:spLocks noChangeArrowheads="1"/>
          </p:cNvSpPr>
          <p:nvPr/>
        </p:nvSpPr>
        <p:spPr bwMode="auto">
          <a:xfrm>
            <a:off x="5940293" y="1512122"/>
            <a:ext cx="2867025" cy="3970337"/>
          </a:xfrm>
          <a:prstGeom prst="rect">
            <a:avLst/>
          </a:prstGeom>
          <a:noFill/>
          <a:ln w="28575">
            <a:solidFill>
              <a:srgbClr val="35677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0" fontAlgn="base" latinLnBrk="0" hangingPunct="0">
              <a:lnSpc>
                <a:spcPct val="100000"/>
              </a:lnSpc>
              <a:spcBef>
                <a:spcPct val="0"/>
              </a:spcBef>
              <a:spcAft>
                <a:spcPct val="0"/>
              </a:spcAft>
              <a:buClr>
                <a:srgbClr val="356770"/>
              </a:buClr>
              <a:buSzTx/>
              <a:buFont typeface="Wingdings" panose="05000000000000000000" pitchFamily="2" charset="2"/>
              <a:buChar char="§"/>
              <a:tabLst/>
              <a:defRPr/>
            </a:pPr>
            <a:r>
              <a:rPr kumimoji="0" lang="en-GB" altLang="en-US" sz="1800" b="0" i="0" u="none"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Arial" panose="020B0604020202020204" pitchFamily="34" charset="0"/>
              </a:rPr>
              <a:t>How would you describe these people?</a:t>
            </a:r>
          </a:p>
          <a:p>
            <a:pPr marL="0" marR="0" lvl="0" indent="0" algn="l" defTabSz="914400" rtl="0" eaLnBrk="0" fontAlgn="base" latinLnBrk="0" hangingPunct="0">
              <a:lnSpc>
                <a:spcPct val="100000"/>
              </a:lnSpc>
              <a:spcBef>
                <a:spcPct val="0"/>
              </a:spcBef>
              <a:spcAft>
                <a:spcPct val="0"/>
              </a:spcAft>
              <a:buClr>
                <a:srgbClr val="356770"/>
              </a:buClr>
              <a:buSzTx/>
              <a:buFontTx/>
              <a:buNone/>
              <a:tabLst/>
              <a:defRPr/>
            </a:pPr>
            <a:endParaRPr kumimoji="0" lang="en-GB" altLang="en-US" sz="1800" b="0" i="0" u="none"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356770"/>
              </a:buClr>
              <a:buSzTx/>
              <a:buFont typeface="Wingdings" panose="05000000000000000000" pitchFamily="2" charset="2"/>
              <a:buChar char="§"/>
              <a:tabLst/>
              <a:defRPr/>
            </a:pPr>
            <a:r>
              <a:rPr kumimoji="0" lang="en-GB" altLang="en-US" sz="1800" b="0" i="0" u="none"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Arial" panose="020B0604020202020204" pitchFamily="34" charset="0"/>
              </a:rPr>
              <a:t>How are they related?</a:t>
            </a:r>
          </a:p>
          <a:p>
            <a:pPr marL="0" marR="0" lvl="0" indent="0" algn="l" defTabSz="914400" rtl="0" eaLnBrk="0" fontAlgn="base" latinLnBrk="0" hangingPunct="0">
              <a:lnSpc>
                <a:spcPct val="100000"/>
              </a:lnSpc>
              <a:spcBef>
                <a:spcPct val="0"/>
              </a:spcBef>
              <a:spcAft>
                <a:spcPct val="0"/>
              </a:spcAft>
              <a:buClr>
                <a:srgbClr val="356770"/>
              </a:buClr>
              <a:buSzTx/>
              <a:buFontTx/>
              <a:buNone/>
              <a:tabLst/>
              <a:defRPr/>
            </a:pPr>
            <a:endParaRPr kumimoji="0" lang="en-GB" altLang="en-US" sz="1800" b="0" i="0" u="none"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356770"/>
              </a:buClr>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Times New Roman" panose="02020603050405020304" pitchFamily="18" charset="0"/>
              </a:rPr>
              <a:t>As the Holocaust unfolded, </a:t>
            </a:r>
            <a:r>
              <a:rPr kumimoji="0" lang="en-GB" altLang="en-US" sz="1800" b="0" i="0" u="none"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Arial" panose="020B0604020202020204" pitchFamily="34" charset="0"/>
              </a:rPr>
              <a:t>if people </a:t>
            </a:r>
            <a:r>
              <a:rPr kumimoji="0" lang="en-GB" altLang="en-US" sz="1800" b="0" i="0" u="sng"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Arial" panose="020B0604020202020204" pitchFamily="34" charset="0"/>
              </a:rPr>
              <a:t>like these </a:t>
            </a:r>
            <a:r>
              <a:rPr kumimoji="0" lang="en-GB" altLang="en-US" sz="1800" b="0" i="0" u="none"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Arial" panose="020B0604020202020204" pitchFamily="34" charset="0"/>
              </a:rPr>
              <a:t>had wanted to ‘fight back’, what challenges do you think they  would have faced?</a:t>
            </a:r>
          </a:p>
          <a:p>
            <a:pPr marL="0" marR="0" lvl="0" indent="0" algn="l" defTabSz="914400" rtl="0" eaLnBrk="0" fontAlgn="base" latinLnBrk="0" hangingPunct="0">
              <a:lnSpc>
                <a:spcPct val="100000"/>
              </a:lnSpc>
              <a:spcBef>
                <a:spcPct val="0"/>
              </a:spcBef>
              <a:spcAft>
                <a:spcPct val="0"/>
              </a:spcAft>
              <a:buClr>
                <a:srgbClr val="356770"/>
              </a:buClr>
              <a:buSzTx/>
              <a:buFontTx/>
              <a:buNone/>
              <a:tabLst/>
              <a:defRPr/>
            </a:pPr>
            <a:endParaRPr kumimoji="0" lang="en-GB" altLang="en-US" sz="1800" b="0" i="0" u="none"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
                <a:srgbClr val="356770"/>
              </a:buClr>
              <a:buSzTx/>
              <a:buFont typeface="Wingdings" panose="05000000000000000000" pitchFamily="2" charset="2"/>
              <a:buChar char="§"/>
              <a:tabLst/>
              <a:defRPr/>
            </a:pPr>
            <a:r>
              <a:rPr kumimoji="0" lang="en-GB" altLang="en-US" sz="1800" b="0" i="0" u="none"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Arial" panose="020B0604020202020204" pitchFamily="34" charset="0"/>
              </a:rPr>
              <a:t>Would some people have found it easier to act than others? </a:t>
            </a:r>
          </a:p>
        </p:txBody>
      </p:sp>
      <p:pic>
        <p:nvPicPr>
          <p:cNvPr id="57387" name="Picture 43" descr="Portrait of the extended Szwajcer family in Czerna, Poland."/>
          <p:cNvPicPr>
            <a:picLocks noChangeAspect="1" noChangeArrowheads="1"/>
          </p:cNvPicPr>
          <p:nvPr/>
        </p:nvPicPr>
        <p:blipFill rotWithShape="1">
          <a:blip r:embed="rId3">
            <a:extLst>
              <a:ext uri="{28A0092B-C50C-407E-A947-70E740481C1C}">
                <a14:useLocalDpi xmlns:a14="http://schemas.microsoft.com/office/drawing/2010/main" val="0"/>
              </a:ext>
            </a:extLst>
          </a:blip>
          <a:srcRect l="4285" t="3638" r="4305" b="3304"/>
          <a:stretch/>
        </p:blipFill>
        <p:spPr bwMode="auto">
          <a:xfrm>
            <a:off x="1376760" y="0"/>
            <a:ext cx="4374355" cy="6994583"/>
          </a:xfrm>
          <a:prstGeom prst="rect">
            <a:avLst/>
          </a:prstGeom>
          <a:noFill/>
          <a:extLst>
            <a:ext uri="{909E8E84-426E-40DD-AFC4-6F175D3DCCD1}">
              <a14:hiddenFill xmlns:a14="http://schemas.microsoft.com/office/drawing/2010/main">
                <a:solidFill>
                  <a:srgbClr val="FFFFFF"/>
                </a:solidFill>
              </a14:hiddenFill>
            </a:ext>
          </a:extLst>
        </p:spPr>
      </p:pic>
      <p:sp>
        <p:nvSpPr>
          <p:cNvPr id="57349" name="TextBox 1"/>
          <p:cNvSpPr txBox="1">
            <a:spLocks noChangeArrowheads="1"/>
          </p:cNvSpPr>
          <p:nvPr/>
        </p:nvSpPr>
        <p:spPr bwMode="auto">
          <a:xfrm>
            <a:off x="2353364" y="6269257"/>
            <a:ext cx="1800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3F737B"/>
                </a:solidFill>
                <a:effectLst/>
                <a:uLnTx/>
                <a:uFillTx/>
                <a:latin typeface="Arial"/>
                <a:ea typeface="ＭＳ Ｐゴシック" panose="020B0600070205080204" pitchFamily="34" charset="-128"/>
                <a:cs typeface="+mn-cs"/>
              </a:rPr>
              <a:t>Poland 1930s</a:t>
            </a:r>
          </a:p>
        </p:txBody>
      </p:sp>
      <p:sp>
        <p:nvSpPr>
          <p:cNvPr id="3" name="Rectangle 2"/>
          <p:cNvSpPr/>
          <p:nvPr/>
        </p:nvSpPr>
        <p:spPr>
          <a:xfrm>
            <a:off x="5652120" y="6561645"/>
            <a:ext cx="2664296" cy="215444"/>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3F737B"/>
                </a:solidFill>
                <a:effectLst/>
                <a:uLnTx/>
                <a:uFillTx/>
                <a:latin typeface="Arial" panose="020B0604020202020204" pitchFamily="34" charset="0"/>
                <a:ea typeface="ＭＳ Ｐゴシック" panose="020B0600070205080204" pitchFamily="34" charset="-128"/>
                <a:cs typeface="+mn-cs"/>
              </a:rPr>
              <a:t>United States Holocaust Memorial Museum #25051</a:t>
            </a:r>
          </a:p>
        </p:txBody>
      </p:sp>
      <p:sp>
        <p:nvSpPr>
          <p:cNvPr id="2" name="TextBox 1"/>
          <p:cNvSpPr txBox="1"/>
          <p:nvPr/>
        </p:nvSpPr>
        <p:spPr>
          <a:xfrm>
            <a:off x="5940293" y="5729664"/>
            <a:ext cx="2867025" cy="584775"/>
          </a:xfrm>
          <a:prstGeom prst="rect">
            <a:avLst/>
          </a:prstGeom>
          <a:noFill/>
          <a:ln w="28575">
            <a:solidFill>
              <a:srgbClr val="356770"/>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mn-cs"/>
              </a:rPr>
              <a:t>Photograph of the </a:t>
            </a:r>
            <a:r>
              <a:rPr kumimoji="0" lang="en-GB" sz="1600" b="0" i="0" u="none" strike="noStrike" kern="1200" cap="none" spc="0" normalizeH="0" baseline="0" noProof="0" dirty="0" err="1">
                <a:ln>
                  <a:noFill/>
                </a:ln>
                <a:solidFill>
                  <a:srgbClr val="262321"/>
                </a:solidFill>
                <a:effectLst/>
                <a:uLnTx/>
                <a:uFillTx/>
                <a:latin typeface="Arial Narrow" panose="020B0606020202030204" pitchFamily="34" charset="0"/>
                <a:ea typeface="ＭＳ Ｐゴシック" panose="020B0600070205080204" pitchFamily="34" charset="-128"/>
                <a:cs typeface="+mn-cs"/>
              </a:rPr>
              <a:t>Szwajcer</a:t>
            </a:r>
            <a:r>
              <a:rPr kumimoji="0" lang="en-GB" sz="1600" b="0" i="0" u="none"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mn-cs"/>
              </a:rPr>
              <a:t> family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err="1">
                <a:ln>
                  <a:noFill/>
                </a:ln>
                <a:solidFill>
                  <a:srgbClr val="262321"/>
                </a:solidFill>
                <a:effectLst/>
                <a:uLnTx/>
                <a:uFillTx/>
                <a:latin typeface="Arial Narrow" panose="020B0606020202030204" pitchFamily="34" charset="0"/>
                <a:ea typeface="ＭＳ Ｐゴシック" panose="020B0600070205080204" pitchFamily="34" charset="-128"/>
                <a:cs typeface="+mn-cs"/>
              </a:rPr>
              <a:t>Czena</a:t>
            </a:r>
            <a:r>
              <a:rPr kumimoji="0" lang="en-GB" sz="1600" b="0" i="0" u="none" strike="noStrike" kern="1200" cap="none" spc="0" normalizeH="0" baseline="0" noProof="0" dirty="0">
                <a:ln>
                  <a:noFill/>
                </a:ln>
                <a:solidFill>
                  <a:srgbClr val="262321"/>
                </a:solidFill>
                <a:effectLst/>
                <a:uLnTx/>
                <a:uFillTx/>
                <a:latin typeface="Arial Narrow" panose="020B0606020202030204" pitchFamily="34" charset="0"/>
                <a:ea typeface="ＭＳ Ｐゴシック" panose="020B0600070205080204" pitchFamily="34" charset="-128"/>
                <a:cs typeface="+mn-cs"/>
              </a:rPr>
              <a:t>, Poland, 1936</a:t>
            </a:r>
          </a:p>
        </p:txBody>
      </p:sp>
    </p:spTree>
    <p:extLst>
      <p:ext uri="{BB962C8B-B14F-4D97-AF65-F5344CB8AC3E}">
        <p14:creationId xmlns:p14="http://schemas.microsoft.com/office/powerpoint/2010/main" val="73921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1547813" y="2276475"/>
            <a:ext cx="5976937" cy="1944688"/>
          </a:xfrm>
        </p:spPr>
        <p:txBody>
          <a:bodyPr/>
          <a:lstStyle/>
          <a:p>
            <a:pPr marL="0" indent="0"/>
            <a:r>
              <a:rPr altLang="en-US" sz="6000" dirty="0">
                <a:solidFill>
                  <a:srgbClr val="356770"/>
                </a:solidFill>
                <a:latin typeface="Arial Narrow" panose="020B0606020202030204" pitchFamily="34" charset="0"/>
                <a:ea typeface="ＭＳ Ｐゴシック" panose="020B0600070205080204" pitchFamily="34" charset="-128"/>
              </a:rPr>
              <a:t>What challenges did </a:t>
            </a:r>
          </a:p>
          <a:p>
            <a:pPr marL="0" indent="0"/>
            <a:r>
              <a:rPr altLang="en-US" sz="6000" dirty="0">
                <a:solidFill>
                  <a:srgbClr val="356770"/>
                </a:solidFill>
                <a:latin typeface="Arial Narrow" panose="020B0606020202030204" pitchFamily="34" charset="0"/>
                <a:ea typeface="ＭＳ Ｐゴシック" panose="020B0600070205080204" pitchFamily="34" charset="-128"/>
              </a:rPr>
              <a:t>Jewish people face?</a:t>
            </a:r>
            <a:endParaRPr lang="en-GB" altLang="en-US" sz="6000" dirty="0">
              <a:solidFill>
                <a:srgbClr val="356770"/>
              </a:solidFill>
              <a:latin typeface="Arial Narrow" panose="020B0606020202030204" pitchFamily="34" charset="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3" descr="full_hd_Pogrzeb_wozkarzowej_The_porter_s_wife_s_funeral"/>
          <p:cNvPicPr>
            <a:picLocks noChangeAspect="1" noChangeArrowheads="1"/>
          </p:cNvPicPr>
          <p:nvPr/>
        </p:nvPicPr>
        <p:blipFill>
          <a:blip r:embed="rId3">
            <a:extLst>
              <a:ext uri="{28A0092B-C50C-407E-A947-70E740481C1C}">
                <a14:useLocalDpi xmlns:a14="http://schemas.microsoft.com/office/drawing/2010/main" val="0"/>
              </a:ext>
            </a:extLst>
          </a:blip>
          <a:srcRect r="66016"/>
          <a:stretch>
            <a:fillRect/>
          </a:stretch>
        </p:blipFill>
        <p:spPr bwMode="auto">
          <a:xfrm>
            <a:off x="2916238" y="115888"/>
            <a:ext cx="3255962" cy="661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descr="full_hd_Pogrzeb_wozkarzowej_The_porter_s_wife_s_funeral"/>
          <p:cNvPicPr>
            <a:picLocks noChangeAspect="1" noChangeArrowheads="1"/>
          </p:cNvPicPr>
          <p:nvPr/>
        </p:nvPicPr>
        <p:blipFill>
          <a:blip r:embed="rId3">
            <a:extLst>
              <a:ext uri="{28A0092B-C50C-407E-A947-70E740481C1C}">
                <a14:useLocalDpi xmlns:a14="http://schemas.microsoft.com/office/drawing/2010/main" val="0"/>
              </a:ext>
            </a:extLst>
          </a:blip>
          <a:srcRect l="32735" r="18890"/>
          <a:stretch>
            <a:fillRect/>
          </a:stretch>
        </p:blipFill>
        <p:spPr bwMode="auto">
          <a:xfrm>
            <a:off x="2195513" y="115888"/>
            <a:ext cx="4667250"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2" descr="full_hd_Pogrzeb_wozkarzowej_The_porter_s_wife_s_funeral"/>
          <p:cNvPicPr>
            <a:picLocks noChangeAspect="1" noChangeArrowheads="1"/>
          </p:cNvPicPr>
          <p:nvPr/>
        </p:nvPicPr>
        <p:blipFill>
          <a:blip r:embed="rId3">
            <a:extLst>
              <a:ext uri="{28A0092B-C50C-407E-A947-70E740481C1C}">
                <a14:useLocalDpi xmlns:a14="http://schemas.microsoft.com/office/drawing/2010/main" val="0"/>
              </a:ext>
            </a:extLst>
          </a:blip>
          <a:srcRect l="80757"/>
          <a:stretch>
            <a:fillRect/>
          </a:stretch>
        </p:blipFill>
        <p:spPr bwMode="auto">
          <a:xfrm>
            <a:off x="3635375" y="115888"/>
            <a:ext cx="1844675" cy="661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descr="full_hd_Pogrzeb_wozkarzowej_The_porter_s_wife_s_fune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8901112"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1"/>
          <p:cNvSpPr txBox="1">
            <a:spLocks noChangeArrowheads="1"/>
          </p:cNvSpPr>
          <p:nvPr/>
        </p:nvSpPr>
        <p:spPr bwMode="auto">
          <a:xfrm>
            <a:off x="107950" y="6408738"/>
            <a:ext cx="33845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57200" eaLnBrk="1" hangingPunct="1"/>
            <a:r>
              <a:rPr lang="en-GB" altLang="en-US" sz="800" dirty="0">
                <a:solidFill>
                  <a:srgbClr val="3F737B"/>
                </a:solidFill>
                <a:latin typeface="+mn-lt"/>
                <a:ea typeface="+mn-ea"/>
              </a:rPr>
              <a:t>Rozenfeld - Ringelblum Archive/Jewish Historical Institute</a:t>
            </a:r>
          </a:p>
        </p:txBody>
      </p:sp>
    </p:spTree>
  </p:cSld>
  <p:clrMapOvr>
    <a:masterClrMapping/>
  </p:clrMapOvr>
  <p:transition advClick="0"/>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31971</TotalTime>
  <Words>882</Words>
  <Application>Microsoft Office PowerPoint</Application>
  <PresentationFormat>On-screen Show (4:3)</PresentationFormat>
  <Paragraphs>101</Paragraphs>
  <Slides>22</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Arial Narrow</vt:lpstr>
      <vt:lpstr>Calibri</vt:lpstr>
      <vt:lpstr>Lucida Grande</vt:lpstr>
      <vt:lpstr>Times New Roman</vt:lpstr>
      <vt:lpstr>Verdana</vt:lpstr>
      <vt:lpstr>Wingdings</vt:lpstr>
      <vt:lpstr>Office Theme</vt:lpstr>
      <vt:lpstr>1_Office Theme</vt:lpstr>
      <vt:lpstr>3_Office Theme</vt:lpstr>
      <vt:lpstr>Striving to live </vt:lpstr>
      <vt:lpstr>PowerPoint Presentation</vt:lpstr>
      <vt:lpstr>PowerPoint Presentation</vt:lpstr>
      <vt:lpstr>Poland in the 1930s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Leon Greenman</vt:lpstr>
      <vt:lpstr>Reflection</vt:lpstr>
      <vt:lpstr>Statements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O'Brien, Emma</cp:lastModifiedBy>
  <cp:revision>402</cp:revision>
  <cp:lastPrinted>2019-12-03T17:59:04Z</cp:lastPrinted>
  <dcterms:created xsi:type="dcterms:W3CDTF">2014-01-06T16:57:49Z</dcterms:created>
  <dcterms:modified xsi:type="dcterms:W3CDTF">2022-11-25T12:13:31Z</dcterms:modified>
</cp:coreProperties>
</file>