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706" r:id="rId5"/>
    <p:sldMasterId id="2147489181" r:id="rId6"/>
  </p:sldMasterIdLst>
  <p:notesMasterIdLst>
    <p:notesMasterId r:id="rId44"/>
  </p:notesMasterIdLst>
  <p:handoutMasterIdLst>
    <p:handoutMasterId r:id="rId45"/>
  </p:handoutMasterIdLst>
  <p:sldIdLst>
    <p:sldId id="527" r:id="rId7"/>
    <p:sldId id="349" r:id="rId8"/>
    <p:sldId id="517" r:id="rId9"/>
    <p:sldId id="518" r:id="rId10"/>
    <p:sldId id="520" r:id="rId11"/>
    <p:sldId id="532" r:id="rId12"/>
    <p:sldId id="521" r:id="rId13"/>
    <p:sldId id="522" r:id="rId14"/>
    <p:sldId id="523" r:id="rId15"/>
    <p:sldId id="495" r:id="rId16"/>
    <p:sldId id="513" r:id="rId17"/>
    <p:sldId id="500" r:id="rId18"/>
    <p:sldId id="536" r:id="rId19"/>
    <p:sldId id="533" r:id="rId20"/>
    <p:sldId id="514" r:id="rId21"/>
    <p:sldId id="537" r:id="rId22"/>
    <p:sldId id="534" r:id="rId23"/>
    <p:sldId id="515" r:id="rId24"/>
    <p:sldId id="538" r:id="rId25"/>
    <p:sldId id="535" r:id="rId26"/>
    <p:sldId id="516" r:id="rId27"/>
    <p:sldId id="512" r:id="rId28"/>
    <p:sldId id="503" r:id="rId29"/>
    <p:sldId id="504" r:id="rId30"/>
    <p:sldId id="505" r:id="rId31"/>
    <p:sldId id="506" r:id="rId32"/>
    <p:sldId id="507" r:id="rId33"/>
    <p:sldId id="508" r:id="rId34"/>
    <p:sldId id="509" r:id="rId35"/>
    <p:sldId id="510" r:id="rId36"/>
    <p:sldId id="511" r:id="rId37"/>
    <p:sldId id="528" r:id="rId38"/>
    <p:sldId id="529" r:id="rId39"/>
    <p:sldId id="530" r:id="rId40"/>
    <p:sldId id="531" r:id="rId41"/>
    <p:sldId id="524" r:id="rId42"/>
    <p:sldId id="484"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641">
          <p15:clr>
            <a:srgbClr val="A4A3A4"/>
          </p15:clr>
        </p15:guide>
        <p15:guide id="2" orient="horz" pos="459">
          <p15:clr>
            <a:srgbClr val="A4A3A4"/>
          </p15:clr>
        </p15:guide>
        <p15:guide id="3" orient="horz" pos="955">
          <p15:clr>
            <a:srgbClr val="A4A3A4"/>
          </p15:clr>
        </p15:guide>
        <p15:guide id="4" pos="5465">
          <p15:clr>
            <a:srgbClr val="A4A3A4"/>
          </p15:clr>
        </p15:guide>
        <p15:guide id="5" pos="4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70"/>
    <a:srgbClr val="43838E"/>
    <a:srgbClr val="E1C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C4467-7B80-4573-AA8C-D43A6492A620}" v="1" dt="2021-12-07T15:28:11.626"/>
    <p1510:client id="{19E20404-3015-44D7-887E-F684A4068C3F}" v="1" dt="2021-12-06T15:28:42.739"/>
    <p1510:client id="{6BB61571-E278-44AC-A1C5-BFFCC1D6E0A1}" v="175" dt="2021-12-14T13:41:27.612"/>
    <p1510:client id="{709B126E-995E-4264-8FA5-A0857FB9FD9D}" v="78" dt="2021-12-07T12:49:10.219"/>
    <p1510:client id="{84976736-A64C-4D11-B540-9346BEAEA96C}" v="18" dt="2021-12-08T10:27:22.386"/>
    <p1510:client id="{A8AB01F7-DD3C-46ED-A804-990E63A6C6AA}" v="55" dt="2021-12-06T15:27:10.059"/>
    <p1510:client id="{BA5553BB-0120-4F4F-9DF3-F533E2B9FE61}" v="28" dt="2021-12-14T13:46:46.889"/>
    <p1510:client id="{BAE81AF1-673A-4A22-8E0C-9252E5AE1857}" v="2" dt="2021-12-09T17:39:31.895"/>
    <p1510:client id="{DD9E2BDC-5DBE-4C07-8853-2E9D9F6A6D45}" v="146" dt="2021-12-08T18:11:07.546"/>
    <p1510:client id="{EFE07AE8-0B0B-470E-B314-CF4430C9D21D}" v="1" dt="2021-12-06T12:53:35.749"/>
    <p1510:client id="{F0155A3A-A084-4661-8518-2C57CA64A8F9}" v="45" dt="2021-12-14T13:38:03.027"/>
    <p1510:client id="{FEF53D40-EB5E-4314-86C7-246AFD216CED}" v="7" dt="2021-12-07T12:39:22.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3" d="100"/>
          <a:sy n="83" d="100"/>
        </p:scale>
        <p:origin x="614" y="67"/>
      </p:cViewPr>
      <p:guideLst>
        <p:guide orient="horz" pos="3641"/>
        <p:guide orient="horz" pos="459"/>
        <p:guide orient="horz" pos="955"/>
        <p:guide pos="5465"/>
        <p:guide pos="431"/>
      </p:guideLst>
    </p:cSldViewPr>
  </p:slideViewPr>
  <p:notesTextViewPr>
    <p:cViewPr>
      <p:scale>
        <a:sx n="1" d="1"/>
        <a:sy n="1" d="1"/>
      </p:scale>
      <p:origin x="0" y="0"/>
    </p:cViewPr>
  </p:notesTextViewPr>
  <p:sorterViewPr>
    <p:cViewPr>
      <p:scale>
        <a:sx n="100" d="100"/>
        <a:sy n="100" d="100"/>
      </p:scale>
      <p:origin x="0" y="-4176"/>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Brien, Emma" userId="S::utnveob@ucl.ac.uk::e7cbcfad-3ebe-403e-8b43-5b2fd26cbf76" providerId="AD" clId="Web-{BAE81AF1-673A-4A22-8E0C-9252E5AE1857}"/>
    <pc:docChg chg="modSld">
      <pc:chgData name="O'Brien, Emma" userId="S::utnveob@ucl.ac.uk::e7cbcfad-3ebe-403e-8b43-5b2fd26cbf76" providerId="AD" clId="Web-{BAE81AF1-673A-4A22-8E0C-9252E5AE1857}" dt="2021-12-09T17:39:23.520" v="0" actId="20577"/>
      <pc:docMkLst>
        <pc:docMk/>
      </pc:docMkLst>
      <pc:sldChg chg="modSp">
        <pc:chgData name="O'Brien, Emma" userId="S::utnveob@ucl.ac.uk::e7cbcfad-3ebe-403e-8b43-5b2fd26cbf76" providerId="AD" clId="Web-{BAE81AF1-673A-4A22-8E0C-9252E5AE1857}" dt="2021-12-09T17:39:23.520" v="0" actId="20577"/>
        <pc:sldMkLst>
          <pc:docMk/>
          <pc:sldMk cId="0" sldId="349"/>
        </pc:sldMkLst>
        <pc:spChg chg="mod">
          <ac:chgData name="O'Brien, Emma" userId="S::utnveob@ucl.ac.uk::e7cbcfad-3ebe-403e-8b43-5b2fd26cbf76" providerId="AD" clId="Web-{BAE81AF1-673A-4A22-8E0C-9252E5AE1857}" dt="2021-12-09T17:39:23.520" v="0" actId="20577"/>
          <ac:spMkLst>
            <pc:docMk/>
            <pc:sldMk cId="0" sldId="349"/>
            <ac:spMk id="9" creationId="{00000000-0000-0000-0000-000000000000}"/>
          </ac:spMkLst>
        </pc:spChg>
      </pc:sldChg>
    </pc:docChg>
  </pc:docChgLst>
  <pc:docChgLst>
    <pc:chgData name="Lenga, Ruth-Anne" userId="S::utnvlen@ucl.ac.uk::75bc3852-d685-4158-86c9-690a212e85a8" providerId="AD" clId="Web-{EFE07AE8-0B0B-470E-B314-CF4430C9D21D}"/>
    <pc:docChg chg="modSld">
      <pc:chgData name="Lenga, Ruth-Anne" userId="S::utnvlen@ucl.ac.uk::75bc3852-d685-4158-86c9-690a212e85a8" providerId="AD" clId="Web-{EFE07AE8-0B0B-470E-B314-CF4430C9D21D}" dt="2021-12-06T12:53:35.749" v="0"/>
      <pc:docMkLst>
        <pc:docMk/>
      </pc:docMkLst>
      <pc:sldChg chg="addSp">
        <pc:chgData name="Lenga, Ruth-Anne" userId="S::utnvlen@ucl.ac.uk::75bc3852-d685-4158-86c9-690a212e85a8" providerId="AD" clId="Web-{EFE07AE8-0B0B-470E-B314-CF4430C9D21D}" dt="2021-12-06T12:53:35.749" v="0"/>
        <pc:sldMkLst>
          <pc:docMk/>
          <pc:sldMk cId="0" sldId="349"/>
        </pc:sldMkLst>
        <pc:spChg chg="add">
          <ac:chgData name="Lenga, Ruth-Anne" userId="S::utnvlen@ucl.ac.uk::75bc3852-d685-4158-86c9-690a212e85a8" providerId="AD" clId="Web-{EFE07AE8-0B0B-470E-B314-CF4430C9D21D}" dt="2021-12-06T12:53:35.749" v="0"/>
          <ac:spMkLst>
            <pc:docMk/>
            <pc:sldMk cId="0" sldId="349"/>
            <ac:spMk id="6" creationId="{DA5782F5-7B73-48B4-B7B0-49EC25632B73}"/>
          </ac:spMkLst>
        </pc:spChg>
      </pc:sldChg>
    </pc:docChg>
  </pc:docChgLst>
  <pc:docChgLst>
    <pc:chgData name="Soper, Corey" userId="S::qtnvsop@ucl.ac.uk::b8c2b224-eca7-428f-b26d-e57fae8546a2" providerId="AD" clId="Web-{19E20404-3015-44D7-887E-F684A4068C3F}"/>
    <pc:docChg chg="sldOrd">
      <pc:chgData name="Soper, Corey" userId="S::qtnvsop@ucl.ac.uk::b8c2b224-eca7-428f-b26d-e57fae8546a2" providerId="AD" clId="Web-{19E20404-3015-44D7-887E-F684A4068C3F}" dt="2021-12-06T15:28:42.739" v="0"/>
      <pc:docMkLst>
        <pc:docMk/>
      </pc:docMkLst>
      <pc:sldChg chg="ord">
        <pc:chgData name="Soper, Corey" userId="S::qtnvsop@ucl.ac.uk::b8c2b224-eca7-428f-b26d-e57fae8546a2" providerId="AD" clId="Web-{19E20404-3015-44D7-887E-F684A4068C3F}" dt="2021-12-06T15:28:42.739" v="0"/>
        <pc:sldMkLst>
          <pc:docMk/>
          <pc:sldMk cId="61292983" sldId="496"/>
        </pc:sldMkLst>
      </pc:sldChg>
    </pc:docChg>
  </pc:docChgLst>
  <pc:docChgLst>
    <pc:chgData name="Haward, Tom" userId="S::utnvth2@ucl.ac.uk::eddfa7bb-f450-460b-bcad-0961fe54755f" providerId="AD" clId="Web-{F0155A3A-A084-4661-8518-2C57CA64A8F9}"/>
    <pc:docChg chg="modSld">
      <pc:chgData name="Haward, Tom" userId="S::utnvth2@ucl.ac.uk::eddfa7bb-f450-460b-bcad-0961fe54755f" providerId="AD" clId="Web-{F0155A3A-A084-4661-8518-2C57CA64A8F9}" dt="2021-12-14T13:38:00.933" v="42" actId="20577"/>
      <pc:docMkLst>
        <pc:docMk/>
      </pc:docMkLst>
      <pc:sldChg chg="modSp">
        <pc:chgData name="Haward, Tom" userId="S::utnvth2@ucl.ac.uk::eddfa7bb-f450-460b-bcad-0961fe54755f" providerId="AD" clId="Web-{F0155A3A-A084-4661-8518-2C57CA64A8F9}" dt="2021-12-14T13:35:40.805" v="9" actId="20577"/>
        <pc:sldMkLst>
          <pc:docMk/>
          <pc:sldMk cId="2566771801" sldId="518"/>
        </pc:sldMkLst>
        <pc:spChg chg="mod">
          <ac:chgData name="Haward, Tom" userId="S::utnvth2@ucl.ac.uk::eddfa7bb-f450-460b-bcad-0961fe54755f" providerId="AD" clId="Web-{F0155A3A-A084-4661-8518-2C57CA64A8F9}" dt="2021-12-14T13:35:40.805" v="9" actId="20577"/>
          <ac:spMkLst>
            <pc:docMk/>
            <pc:sldMk cId="2566771801" sldId="518"/>
            <ac:spMk id="2" creationId="{2A662244-62F8-467A-8C8D-6F3986DEE2ED}"/>
          </ac:spMkLst>
        </pc:spChg>
        <pc:spChg chg="mod">
          <ac:chgData name="Haward, Tom" userId="S::utnvth2@ucl.ac.uk::eddfa7bb-f450-460b-bcad-0961fe54755f" providerId="AD" clId="Web-{F0155A3A-A084-4661-8518-2C57CA64A8F9}" dt="2021-12-14T13:35:28.445" v="8" actId="1076"/>
          <ac:spMkLst>
            <pc:docMk/>
            <pc:sldMk cId="2566771801" sldId="518"/>
            <ac:spMk id="3" creationId="{C8608B88-EE5D-4653-8388-18E529184C5B}"/>
          </ac:spMkLst>
        </pc:spChg>
      </pc:sldChg>
      <pc:sldChg chg="modSp">
        <pc:chgData name="Haward, Tom" userId="S::utnvth2@ucl.ac.uk::eddfa7bb-f450-460b-bcad-0961fe54755f" providerId="AD" clId="Web-{F0155A3A-A084-4661-8518-2C57CA64A8F9}" dt="2021-12-14T13:37:20.901" v="35" actId="14100"/>
        <pc:sldMkLst>
          <pc:docMk/>
          <pc:sldMk cId="1557092175" sldId="519"/>
        </pc:sldMkLst>
        <pc:spChg chg="mod">
          <ac:chgData name="Haward, Tom" userId="S::utnvth2@ucl.ac.uk::eddfa7bb-f450-460b-bcad-0961fe54755f" providerId="AD" clId="Web-{F0155A3A-A084-4661-8518-2C57CA64A8F9}" dt="2021-12-14T13:35:56.680" v="13" actId="1076"/>
          <ac:spMkLst>
            <pc:docMk/>
            <pc:sldMk cId="1557092175" sldId="519"/>
            <ac:spMk id="2" creationId="{A2807F99-A439-4769-A6DE-42097DC8278C}"/>
          </ac:spMkLst>
        </pc:spChg>
        <pc:spChg chg="mod">
          <ac:chgData name="Haward, Tom" userId="S::utnvth2@ucl.ac.uk::eddfa7bb-f450-460b-bcad-0961fe54755f" providerId="AD" clId="Web-{F0155A3A-A084-4661-8518-2C57CA64A8F9}" dt="2021-12-14T13:37:20.901" v="35" actId="14100"/>
          <ac:spMkLst>
            <pc:docMk/>
            <pc:sldMk cId="1557092175" sldId="519"/>
            <ac:spMk id="3" creationId="{B8551AB1-F06A-42B6-937B-45C99659CA7B}"/>
          </ac:spMkLst>
        </pc:spChg>
      </pc:sldChg>
      <pc:sldChg chg="modSp">
        <pc:chgData name="Haward, Tom" userId="S::utnvth2@ucl.ac.uk::eddfa7bb-f450-460b-bcad-0961fe54755f" providerId="AD" clId="Web-{F0155A3A-A084-4661-8518-2C57CA64A8F9}" dt="2021-12-14T13:38:00.933" v="42" actId="20577"/>
        <pc:sldMkLst>
          <pc:docMk/>
          <pc:sldMk cId="1000360975" sldId="520"/>
        </pc:sldMkLst>
        <pc:spChg chg="mod">
          <ac:chgData name="Haward, Tom" userId="S::utnvth2@ucl.ac.uk::eddfa7bb-f450-460b-bcad-0961fe54755f" providerId="AD" clId="Web-{F0155A3A-A084-4661-8518-2C57CA64A8F9}" dt="2021-12-14T13:37:26.495" v="36" actId="1076"/>
          <ac:spMkLst>
            <pc:docMk/>
            <pc:sldMk cId="1000360975" sldId="520"/>
            <ac:spMk id="2" creationId="{FA33D222-A163-4BC6-8519-44A75E4B95E1}"/>
          </ac:spMkLst>
        </pc:spChg>
        <pc:spChg chg="mod">
          <ac:chgData name="Haward, Tom" userId="S::utnvth2@ucl.ac.uk::eddfa7bb-f450-460b-bcad-0961fe54755f" providerId="AD" clId="Web-{F0155A3A-A084-4661-8518-2C57CA64A8F9}" dt="2021-12-14T13:38:00.933" v="42" actId="20577"/>
          <ac:spMkLst>
            <pc:docMk/>
            <pc:sldMk cId="1000360975" sldId="520"/>
            <ac:spMk id="3" creationId="{36BC663D-103D-4AE2-B3C9-A13FC9ED9418}"/>
          </ac:spMkLst>
        </pc:spChg>
      </pc:sldChg>
      <pc:sldChg chg="modSp">
        <pc:chgData name="Haward, Tom" userId="S::utnvth2@ucl.ac.uk::eddfa7bb-f450-460b-bcad-0961fe54755f" providerId="AD" clId="Web-{F0155A3A-A084-4661-8518-2C57CA64A8F9}" dt="2021-12-14T13:37:49.964" v="41" actId="20577"/>
        <pc:sldMkLst>
          <pc:docMk/>
          <pc:sldMk cId="2775370922" sldId="521"/>
        </pc:sldMkLst>
        <pc:spChg chg="mod">
          <ac:chgData name="Haward, Tom" userId="S::utnvth2@ucl.ac.uk::eddfa7bb-f450-460b-bcad-0961fe54755f" providerId="AD" clId="Web-{F0155A3A-A084-4661-8518-2C57CA64A8F9}" dt="2021-12-14T13:37:41.464" v="38" actId="1076"/>
          <ac:spMkLst>
            <pc:docMk/>
            <pc:sldMk cId="2775370922" sldId="521"/>
            <ac:spMk id="2" creationId="{00000000-0000-0000-0000-000000000000}"/>
          </ac:spMkLst>
        </pc:spChg>
        <pc:spChg chg="mod">
          <ac:chgData name="Haward, Tom" userId="S::utnvth2@ucl.ac.uk::eddfa7bb-f450-460b-bcad-0961fe54755f" providerId="AD" clId="Web-{F0155A3A-A084-4661-8518-2C57CA64A8F9}" dt="2021-12-14T13:37:49.964" v="41" actId="20577"/>
          <ac:spMkLst>
            <pc:docMk/>
            <pc:sldMk cId="2775370922" sldId="521"/>
            <ac:spMk id="3" creationId="{00000000-0000-0000-0000-000000000000}"/>
          </ac:spMkLst>
        </pc:spChg>
      </pc:sldChg>
    </pc:docChg>
  </pc:docChgLst>
  <pc:docChgLst>
    <pc:chgData name="O'Brien, Emma" userId="S::utnveob@ucl.ac.uk::e7cbcfad-3ebe-403e-8b43-5b2fd26cbf76" providerId="AD" clId="Web-{84976736-A64C-4D11-B540-9346BEAEA96C}"/>
    <pc:docChg chg="addSld delSld modSld sldOrd">
      <pc:chgData name="O'Brien, Emma" userId="S::utnveob@ucl.ac.uk::e7cbcfad-3ebe-403e-8b43-5b2fd26cbf76" providerId="AD" clId="Web-{84976736-A64C-4D11-B540-9346BEAEA96C}" dt="2021-12-08T10:27:22.386" v="17"/>
      <pc:docMkLst>
        <pc:docMk/>
      </pc:docMkLst>
      <pc:sldChg chg="del">
        <pc:chgData name="O'Brien, Emma" userId="S::utnveob@ucl.ac.uk::e7cbcfad-3ebe-403e-8b43-5b2fd26cbf76" providerId="AD" clId="Web-{84976736-A64C-4D11-B540-9346BEAEA96C}" dt="2021-12-08T10:27:22.386" v="17"/>
        <pc:sldMkLst>
          <pc:docMk/>
          <pc:sldMk cId="0" sldId="460"/>
        </pc:sldMkLst>
      </pc:sldChg>
      <pc:sldChg chg="ord">
        <pc:chgData name="O'Brien, Emma" userId="S::utnveob@ucl.ac.uk::e7cbcfad-3ebe-403e-8b43-5b2fd26cbf76" providerId="AD" clId="Web-{84976736-A64C-4D11-B540-9346BEAEA96C}" dt="2021-12-08T10:26:44.714" v="15"/>
        <pc:sldMkLst>
          <pc:docMk/>
          <pc:sldMk cId="385358986" sldId="495"/>
        </pc:sldMkLst>
      </pc:sldChg>
      <pc:sldChg chg="ord">
        <pc:chgData name="O'Brien, Emma" userId="S::utnveob@ucl.ac.uk::e7cbcfad-3ebe-403e-8b43-5b2fd26cbf76" providerId="AD" clId="Web-{84976736-A64C-4D11-B540-9346BEAEA96C}" dt="2021-12-08T10:26:29.667" v="12"/>
        <pc:sldMkLst>
          <pc:docMk/>
          <pc:sldMk cId="4165776640" sldId="500"/>
        </pc:sldMkLst>
      </pc:sldChg>
      <pc:sldChg chg="addSp">
        <pc:chgData name="O'Brien, Emma" userId="S::utnveob@ucl.ac.uk::e7cbcfad-3ebe-403e-8b43-5b2fd26cbf76" providerId="AD" clId="Web-{84976736-A64C-4D11-B540-9346BEAEA96C}" dt="2021-12-08T10:25:27.462" v="3"/>
        <pc:sldMkLst>
          <pc:docMk/>
          <pc:sldMk cId="3716134439" sldId="505"/>
        </pc:sldMkLst>
        <pc:spChg chg="add">
          <ac:chgData name="O'Brien, Emma" userId="S::utnveob@ucl.ac.uk::e7cbcfad-3ebe-403e-8b43-5b2fd26cbf76" providerId="AD" clId="Web-{84976736-A64C-4D11-B540-9346BEAEA96C}" dt="2021-12-08T10:25:27.462" v="3"/>
          <ac:spMkLst>
            <pc:docMk/>
            <pc:sldMk cId="3716134439" sldId="505"/>
            <ac:spMk id="3" creationId="{345AAE68-B819-4935-B9FB-356986E33A62}"/>
          </ac:spMkLst>
        </pc:spChg>
      </pc:sldChg>
      <pc:sldChg chg="new del">
        <pc:chgData name="O'Brien, Emma" userId="S::utnveob@ucl.ac.uk::e7cbcfad-3ebe-403e-8b43-5b2fd26cbf76" providerId="AD" clId="Web-{84976736-A64C-4D11-B540-9346BEAEA96C}" dt="2021-12-08T10:24:24.868" v="1"/>
        <pc:sldMkLst>
          <pc:docMk/>
          <pc:sldMk cId="1356134479" sldId="513"/>
        </pc:sldMkLst>
      </pc:sldChg>
      <pc:sldChg chg="add replId">
        <pc:chgData name="O'Brien, Emma" userId="S::utnveob@ucl.ac.uk::e7cbcfad-3ebe-403e-8b43-5b2fd26cbf76" providerId="AD" clId="Web-{84976736-A64C-4D11-B540-9346BEAEA96C}" dt="2021-12-08T10:27:13.730" v="16"/>
        <pc:sldMkLst>
          <pc:docMk/>
          <pc:sldMk cId="2172731568" sldId="513"/>
        </pc:sldMkLst>
      </pc:sldChg>
      <pc:sldChg chg="new add del ord">
        <pc:chgData name="O'Brien, Emma" userId="S::utnveob@ucl.ac.uk::e7cbcfad-3ebe-403e-8b43-5b2fd26cbf76" providerId="AD" clId="Web-{84976736-A64C-4D11-B540-9346BEAEA96C}" dt="2021-12-08T10:26:35.229" v="14"/>
        <pc:sldMkLst>
          <pc:docMk/>
          <pc:sldMk cId="2943286634" sldId="513"/>
        </pc:sldMkLst>
      </pc:sldChg>
    </pc:docChg>
  </pc:docChgLst>
  <pc:docChgLst>
    <pc:chgData name="Haward, Tom" userId="S::utnvth2@ucl.ac.uk::eddfa7bb-f450-460b-bcad-0961fe54755f" providerId="AD" clId="Web-{FEF53D40-EB5E-4314-86C7-246AFD216CED}"/>
    <pc:docChg chg="addSld modSld">
      <pc:chgData name="Haward, Tom" userId="S::utnvth2@ucl.ac.uk::eddfa7bb-f450-460b-bcad-0961fe54755f" providerId="AD" clId="Web-{FEF53D40-EB5E-4314-86C7-246AFD216CED}" dt="2021-12-07T12:39:22.083" v="5"/>
      <pc:docMkLst>
        <pc:docMk/>
      </pc:docMkLst>
      <pc:sldChg chg="addSp delSp modSp">
        <pc:chgData name="Haward, Tom" userId="S::utnvth2@ucl.ac.uk::eddfa7bb-f450-460b-bcad-0961fe54755f" providerId="AD" clId="Web-{FEF53D40-EB5E-4314-86C7-246AFD216CED}" dt="2021-12-07T12:39:22.083" v="5"/>
        <pc:sldMkLst>
          <pc:docMk/>
          <pc:sldMk cId="61292983" sldId="496"/>
        </pc:sldMkLst>
        <pc:spChg chg="del">
          <ac:chgData name="Haward, Tom" userId="S::utnvth2@ucl.ac.uk::eddfa7bb-f450-460b-bcad-0961fe54755f" providerId="AD" clId="Web-{FEF53D40-EB5E-4314-86C7-246AFD216CED}" dt="2021-12-07T12:35:46.007" v="1"/>
          <ac:spMkLst>
            <pc:docMk/>
            <pc:sldMk cId="61292983" sldId="496"/>
            <ac:spMk id="59394" creationId="{00000000-0000-0000-0000-000000000000}"/>
          </ac:spMkLst>
        </pc:spChg>
        <pc:picChg chg="add del mod">
          <ac:chgData name="Haward, Tom" userId="S::utnvth2@ucl.ac.uk::eddfa7bb-f450-460b-bcad-0961fe54755f" providerId="AD" clId="Web-{FEF53D40-EB5E-4314-86C7-246AFD216CED}" dt="2021-12-07T12:39:22.083" v="5"/>
          <ac:picMkLst>
            <pc:docMk/>
            <pc:sldMk cId="61292983" sldId="496"/>
            <ac:picMk id="2" creationId="{4746639E-1669-4BDC-B671-ABA084BB0D3A}"/>
          </ac:picMkLst>
        </pc:picChg>
      </pc:sldChg>
      <pc:sldChg chg="new">
        <pc:chgData name="Haward, Tom" userId="S::utnvth2@ucl.ac.uk::eddfa7bb-f450-460b-bcad-0961fe54755f" providerId="AD" clId="Web-{FEF53D40-EB5E-4314-86C7-246AFD216CED}" dt="2021-12-07T12:35:18.943" v="0"/>
        <pc:sldMkLst>
          <pc:docMk/>
          <pc:sldMk cId="4165776640" sldId="500"/>
        </pc:sldMkLst>
      </pc:sldChg>
    </pc:docChg>
  </pc:docChgLst>
  <pc:docChgLst>
    <pc:chgData name="Haward, Tom" userId="S::utnvth2@ucl.ac.uk::eddfa7bb-f450-460b-bcad-0961fe54755f" providerId="AD" clId="Web-{709B126E-995E-4264-8FA5-A0857FB9FD9D}"/>
    <pc:docChg chg="addSld delSld modSld sldOrd">
      <pc:chgData name="Haward, Tom" userId="S::utnvth2@ucl.ac.uk::eddfa7bb-f450-460b-bcad-0961fe54755f" providerId="AD" clId="Web-{709B126E-995E-4264-8FA5-A0857FB9FD9D}" dt="2021-12-07T12:49:10.031" v="69" actId="20577"/>
      <pc:docMkLst>
        <pc:docMk/>
      </pc:docMkLst>
      <pc:sldChg chg="del">
        <pc:chgData name="Haward, Tom" userId="S::utnvth2@ucl.ac.uk::eddfa7bb-f450-460b-bcad-0961fe54755f" providerId="AD" clId="Web-{709B126E-995E-4264-8FA5-A0857FB9FD9D}" dt="2021-12-07T12:42:20.336" v="0"/>
        <pc:sldMkLst>
          <pc:docMk/>
          <pc:sldMk cId="61292983" sldId="496"/>
        </pc:sldMkLst>
      </pc:sldChg>
      <pc:sldChg chg="addSp del">
        <pc:chgData name="Haward, Tom" userId="S::utnvth2@ucl.ac.uk::eddfa7bb-f450-460b-bcad-0961fe54755f" providerId="AD" clId="Web-{709B126E-995E-4264-8FA5-A0857FB9FD9D}" dt="2021-12-07T12:46:52.982" v="43"/>
        <pc:sldMkLst>
          <pc:docMk/>
          <pc:sldMk cId="2010605785" sldId="502"/>
        </pc:sldMkLst>
        <pc:picChg chg="add">
          <ac:chgData name="Haward, Tom" userId="S::utnvth2@ucl.ac.uk::eddfa7bb-f450-460b-bcad-0961fe54755f" providerId="AD" clId="Web-{709B126E-995E-4264-8FA5-A0857FB9FD9D}" dt="2021-12-07T12:44:51.104" v="22"/>
          <ac:picMkLst>
            <pc:docMk/>
            <pc:sldMk cId="2010605785" sldId="502"/>
            <ac:picMk id="13" creationId="{A21355AD-3CC5-420C-A0C0-CDD4F51FCC7D}"/>
          </ac:picMkLst>
        </pc:picChg>
      </pc:sldChg>
      <pc:sldChg chg="modSp">
        <pc:chgData name="Haward, Tom" userId="S::utnvth2@ucl.ac.uk::eddfa7bb-f450-460b-bcad-0961fe54755f" providerId="AD" clId="Web-{709B126E-995E-4264-8FA5-A0857FB9FD9D}" dt="2021-12-07T12:47:25.623" v="48" actId="20577"/>
        <pc:sldMkLst>
          <pc:docMk/>
          <pc:sldMk cId="1730060741" sldId="503"/>
        </pc:sldMkLst>
        <pc:spChg chg="mod">
          <ac:chgData name="Haward, Tom" userId="S::utnvth2@ucl.ac.uk::eddfa7bb-f450-460b-bcad-0961fe54755f" providerId="AD" clId="Web-{709B126E-995E-4264-8FA5-A0857FB9FD9D}" dt="2021-12-07T12:47:25.623" v="48" actId="20577"/>
          <ac:spMkLst>
            <pc:docMk/>
            <pc:sldMk cId="1730060741" sldId="503"/>
            <ac:spMk id="59396" creationId="{00000000-0000-0000-0000-000000000000}"/>
          </ac:spMkLst>
        </pc:spChg>
      </pc:sldChg>
      <pc:sldChg chg="modSp">
        <pc:chgData name="Haward, Tom" userId="S::utnvth2@ucl.ac.uk::eddfa7bb-f450-460b-bcad-0961fe54755f" providerId="AD" clId="Web-{709B126E-995E-4264-8FA5-A0857FB9FD9D}" dt="2021-12-07T12:49:10.031" v="69" actId="20577"/>
        <pc:sldMkLst>
          <pc:docMk/>
          <pc:sldMk cId="3800579254" sldId="504"/>
        </pc:sldMkLst>
        <pc:spChg chg="mod">
          <ac:chgData name="Haward, Tom" userId="S::utnvth2@ucl.ac.uk::eddfa7bb-f450-460b-bcad-0961fe54755f" providerId="AD" clId="Web-{709B126E-995E-4264-8FA5-A0857FB9FD9D}" dt="2021-12-07T12:49:10.031" v="69" actId="20577"/>
          <ac:spMkLst>
            <pc:docMk/>
            <pc:sldMk cId="3800579254" sldId="504"/>
            <ac:spMk id="63492" creationId="{00000000-0000-0000-0000-000000000000}"/>
          </ac:spMkLst>
        </pc:spChg>
      </pc:sldChg>
      <pc:sldChg chg="addSp delSp modSp new ord">
        <pc:chgData name="Haward, Tom" userId="S::utnvth2@ucl.ac.uk::eddfa7bb-f450-460b-bcad-0961fe54755f" providerId="AD" clId="Web-{709B126E-995E-4264-8FA5-A0857FB9FD9D}" dt="2021-12-07T12:46:45.122" v="42" actId="1076"/>
        <pc:sldMkLst>
          <pc:docMk/>
          <pc:sldMk cId="3185973273" sldId="512"/>
        </pc:sldMkLst>
        <pc:spChg chg="mod">
          <ac:chgData name="Haward, Tom" userId="S::utnvth2@ucl.ac.uk::eddfa7bb-f450-460b-bcad-0961fe54755f" providerId="AD" clId="Web-{709B126E-995E-4264-8FA5-A0857FB9FD9D}" dt="2021-12-07T12:42:57.868" v="11" actId="20577"/>
          <ac:spMkLst>
            <pc:docMk/>
            <pc:sldMk cId="3185973273" sldId="512"/>
            <ac:spMk id="2" creationId="{AF2BC5E5-D135-4693-B5B8-24485AC2EC43}"/>
          </ac:spMkLst>
        </pc:spChg>
        <pc:spChg chg="del">
          <ac:chgData name="Haward, Tom" userId="S::utnvth2@ucl.ac.uk::eddfa7bb-f450-460b-bcad-0961fe54755f" providerId="AD" clId="Web-{709B126E-995E-4264-8FA5-A0857FB9FD9D}" dt="2021-12-07T12:43:34.212" v="13"/>
          <ac:spMkLst>
            <pc:docMk/>
            <pc:sldMk cId="3185973273" sldId="512"/>
            <ac:spMk id="3" creationId="{C8869C59-E9F9-449A-A3EC-44824581DF3A}"/>
          </ac:spMkLst>
        </pc:spChg>
        <pc:picChg chg="add mod">
          <ac:chgData name="Haward, Tom" userId="S::utnvth2@ucl.ac.uk::eddfa7bb-f450-460b-bcad-0961fe54755f" providerId="AD" clId="Web-{709B126E-995E-4264-8FA5-A0857FB9FD9D}" dt="2021-12-07T12:45:52.449" v="31" actId="14100"/>
          <ac:picMkLst>
            <pc:docMk/>
            <pc:sldMk cId="3185973273" sldId="512"/>
            <ac:picMk id="5" creationId="{B8B2198E-B100-4592-B8A3-CA352FAD2DE9}"/>
          </ac:picMkLst>
        </pc:picChg>
        <pc:picChg chg="add mod">
          <ac:chgData name="Haward, Tom" userId="S::utnvth2@ucl.ac.uk::eddfa7bb-f450-460b-bcad-0961fe54755f" providerId="AD" clId="Web-{709B126E-995E-4264-8FA5-A0857FB9FD9D}" dt="2021-12-07T12:46:42.700" v="41" actId="1076"/>
          <ac:picMkLst>
            <pc:docMk/>
            <pc:sldMk cId="3185973273" sldId="512"/>
            <ac:picMk id="7" creationId="{8086776C-F7AC-4B07-B07C-811FB4DE42C1}"/>
          </ac:picMkLst>
        </pc:picChg>
        <pc:picChg chg="add mod">
          <ac:chgData name="Haward, Tom" userId="S::utnvth2@ucl.ac.uk::eddfa7bb-f450-460b-bcad-0961fe54755f" providerId="AD" clId="Web-{709B126E-995E-4264-8FA5-A0857FB9FD9D}" dt="2021-12-07T12:45:48.481" v="30" actId="14100"/>
          <ac:picMkLst>
            <pc:docMk/>
            <pc:sldMk cId="3185973273" sldId="512"/>
            <ac:picMk id="9" creationId="{57F7C206-00BA-47EE-BEC9-20353C28F99C}"/>
          </ac:picMkLst>
        </pc:picChg>
        <pc:picChg chg="add mod">
          <ac:chgData name="Haward, Tom" userId="S::utnvth2@ucl.ac.uk::eddfa7bb-f450-460b-bcad-0961fe54755f" providerId="AD" clId="Web-{709B126E-995E-4264-8FA5-A0857FB9FD9D}" dt="2021-12-07T12:46:34.247" v="40" actId="1076"/>
          <ac:picMkLst>
            <pc:docMk/>
            <pc:sldMk cId="3185973273" sldId="512"/>
            <ac:picMk id="11" creationId="{539EF481-E245-4013-B8BB-6C1998849109}"/>
          </ac:picMkLst>
        </pc:picChg>
        <pc:picChg chg="add del">
          <ac:chgData name="Haward, Tom" userId="S::utnvth2@ucl.ac.uk::eddfa7bb-f450-460b-bcad-0961fe54755f" providerId="AD" clId="Web-{709B126E-995E-4264-8FA5-A0857FB9FD9D}" dt="2021-12-07T12:45:02.136" v="24"/>
          <ac:picMkLst>
            <pc:docMk/>
            <pc:sldMk cId="3185973273" sldId="512"/>
            <ac:picMk id="13" creationId="{A8E654AC-B9AE-4C8C-8DAF-E5EAA0EAFE6A}"/>
          </ac:picMkLst>
        </pc:picChg>
        <pc:picChg chg="add mod">
          <ac:chgData name="Haward, Tom" userId="S::utnvth2@ucl.ac.uk::eddfa7bb-f450-460b-bcad-0961fe54755f" providerId="AD" clId="Web-{709B126E-995E-4264-8FA5-A0857FB9FD9D}" dt="2021-12-07T12:46:45.122" v="42" actId="1076"/>
          <ac:picMkLst>
            <pc:docMk/>
            <pc:sldMk cId="3185973273" sldId="512"/>
            <ac:picMk id="15" creationId="{5D48B48E-0713-4027-81C7-42F8BDE256AA}"/>
          </ac:picMkLst>
        </pc:picChg>
        <pc:picChg chg="add mod">
          <ac:chgData name="Haward, Tom" userId="S::utnvth2@ucl.ac.uk::eddfa7bb-f450-460b-bcad-0961fe54755f" providerId="AD" clId="Web-{709B126E-995E-4264-8FA5-A0857FB9FD9D}" dt="2021-12-07T12:46:00.700" v="33" actId="14100"/>
          <ac:picMkLst>
            <pc:docMk/>
            <pc:sldMk cId="3185973273" sldId="512"/>
            <ac:picMk id="17" creationId="{2300FA7F-428C-4CF1-9845-C6774127C82F}"/>
          </ac:picMkLst>
        </pc:picChg>
        <pc:picChg chg="add mod">
          <ac:chgData name="Haward, Tom" userId="S::utnvth2@ucl.ac.uk::eddfa7bb-f450-460b-bcad-0961fe54755f" providerId="AD" clId="Web-{709B126E-995E-4264-8FA5-A0857FB9FD9D}" dt="2021-12-07T12:45:56.574" v="32" actId="1076"/>
          <ac:picMkLst>
            <pc:docMk/>
            <pc:sldMk cId="3185973273" sldId="512"/>
            <ac:picMk id="19" creationId="{C8E3771B-B641-4E26-81C4-A584C93CB3A9}"/>
          </ac:picMkLst>
        </pc:picChg>
      </pc:sldChg>
    </pc:docChg>
  </pc:docChgLst>
  <pc:docChgLst>
    <pc:chgData name="Soper, Corey" userId="S::qtnvsop@ucl.ac.uk::b8c2b224-eca7-428f-b26d-e57fae8546a2" providerId="AD" clId="Web-{11EC4467-7B80-4573-AA8C-D43A6492A620}"/>
    <pc:docChg chg="modSld">
      <pc:chgData name="Soper, Corey" userId="S::qtnvsop@ucl.ac.uk::b8c2b224-eca7-428f-b26d-e57fae8546a2" providerId="AD" clId="Web-{11EC4467-7B80-4573-AA8C-D43A6492A620}" dt="2021-12-07T15:28:11.626" v="0"/>
      <pc:docMkLst>
        <pc:docMk/>
      </pc:docMkLst>
      <pc:sldChg chg="delSp">
        <pc:chgData name="Soper, Corey" userId="S::qtnvsop@ucl.ac.uk::b8c2b224-eca7-428f-b26d-e57fae8546a2" providerId="AD" clId="Web-{11EC4467-7B80-4573-AA8C-D43A6492A620}" dt="2021-12-07T15:28:11.626" v="0"/>
        <pc:sldMkLst>
          <pc:docMk/>
          <pc:sldMk cId="0" sldId="349"/>
        </pc:sldMkLst>
        <pc:spChg chg="del">
          <ac:chgData name="Soper, Corey" userId="S::qtnvsop@ucl.ac.uk::b8c2b224-eca7-428f-b26d-e57fae8546a2" providerId="AD" clId="Web-{11EC4467-7B80-4573-AA8C-D43A6492A620}" dt="2021-12-07T15:28:11.626" v="0"/>
          <ac:spMkLst>
            <pc:docMk/>
            <pc:sldMk cId="0" sldId="349"/>
            <ac:spMk id="6" creationId="{DA5782F5-7B73-48B4-B7B0-49EC25632B73}"/>
          </ac:spMkLst>
        </pc:spChg>
      </pc:sldChg>
    </pc:docChg>
  </pc:docChgLst>
  <pc:docChgLst>
    <pc:chgData name="Soper, Corey" userId="S::qtnvsop@ucl.ac.uk::b8c2b224-eca7-428f-b26d-e57fae8546a2" providerId="AD" clId="Web-{6BB61571-E278-44AC-A1C5-BFFCC1D6E0A1}"/>
    <pc:docChg chg="addSld delSld modSld sldOrd">
      <pc:chgData name="Soper, Corey" userId="S::qtnvsop@ucl.ac.uk::b8c2b224-eca7-428f-b26d-e57fae8546a2" providerId="AD" clId="Web-{6BB61571-E278-44AC-A1C5-BFFCC1D6E0A1}" dt="2021-12-14T13:41:27.612" v="133"/>
      <pc:docMkLst>
        <pc:docMk/>
      </pc:docMkLst>
      <pc:sldChg chg="modSp modNotes">
        <pc:chgData name="Soper, Corey" userId="S::qtnvsop@ucl.ac.uk::b8c2b224-eca7-428f-b26d-e57fae8546a2" providerId="AD" clId="Web-{6BB61571-E278-44AC-A1C5-BFFCC1D6E0A1}" dt="2021-12-14T13:27:13.277" v="89" actId="20577"/>
        <pc:sldMkLst>
          <pc:docMk/>
          <pc:sldMk cId="1000360975" sldId="520"/>
        </pc:sldMkLst>
        <pc:spChg chg="mod">
          <ac:chgData name="Soper, Corey" userId="S::qtnvsop@ucl.ac.uk::b8c2b224-eca7-428f-b26d-e57fae8546a2" providerId="AD" clId="Web-{6BB61571-E278-44AC-A1C5-BFFCC1D6E0A1}" dt="2021-12-14T13:20:23.376" v="48" actId="1076"/>
          <ac:spMkLst>
            <pc:docMk/>
            <pc:sldMk cId="1000360975" sldId="520"/>
            <ac:spMk id="2" creationId="{FA33D222-A163-4BC6-8519-44A75E4B95E1}"/>
          </ac:spMkLst>
        </pc:spChg>
        <pc:spChg chg="mod">
          <ac:chgData name="Soper, Corey" userId="S::qtnvsop@ucl.ac.uk::b8c2b224-eca7-428f-b26d-e57fae8546a2" providerId="AD" clId="Web-{6BB61571-E278-44AC-A1C5-BFFCC1D6E0A1}" dt="2021-12-14T13:27:13.277" v="89" actId="20577"/>
          <ac:spMkLst>
            <pc:docMk/>
            <pc:sldMk cId="1000360975" sldId="520"/>
            <ac:spMk id="3" creationId="{36BC663D-103D-4AE2-B3C9-A13FC9ED9418}"/>
          </ac:spMkLst>
        </pc:spChg>
      </pc:sldChg>
      <pc:sldChg chg="modSp modNotes">
        <pc:chgData name="Soper, Corey" userId="S::qtnvsop@ucl.ac.uk::b8c2b224-eca7-428f-b26d-e57fae8546a2" providerId="AD" clId="Web-{6BB61571-E278-44AC-A1C5-BFFCC1D6E0A1}" dt="2021-12-14T13:41:19.190" v="132" actId="1076"/>
        <pc:sldMkLst>
          <pc:docMk/>
          <pc:sldMk cId="2518348513" sldId="524"/>
        </pc:sldMkLst>
        <pc:spChg chg="mod">
          <ac:chgData name="Soper, Corey" userId="S::qtnvsop@ucl.ac.uk::b8c2b224-eca7-428f-b26d-e57fae8546a2" providerId="AD" clId="Web-{6BB61571-E278-44AC-A1C5-BFFCC1D6E0A1}" dt="2021-12-14T13:41:19.190" v="132" actId="1076"/>
          <ac:spMkLst>
            <pc:docMk/>
            <pc:sldMk cId="2518348513" sldId="524"/>
            <ac:spMk id="2" creationId="{00000000-0000-0000-0000-000000000000}"/>
          </ac:spMkLst>
        </pc:spChg>
        <pc:picChg chg="mod">
          <ac:chgData name="Soper, Corey" userId="S::qtnvsop@ucl.ac.uk::b8c2b224-eca7-428f-b26d-e57fae8546a2" providerId="AD" clId="Web-{6BB61571-E278-44AC-A1C5-BFFCC1D6E0A1}" dt="2021-12-14T13:39:16.578" v="97" actId="1076"/>
          <ac:picMkLst>
            <pc:docMk/>
            <pc:sldMk cId="2518348513" sldId="524"/>
            <ac:picMk id="5" creationId="{00000000-0000-0000-0000-000000000000}"/>
          </ac:picMkLst>
        </pc:picChg>
      </pc:sldChg>
      <pc:sldChg chg="del">
        <pc:chgData name="Soper, Corey" userId="S::qtnvsop@ucl.ac.uk::b8c2b224-eca7-428f-b26d-e57fae8546a2" providerId="AD" clId="Web-{6BB61571-E278-44AC-A1C5-BFFCC1D6E0A1}" dt="2021-12-14T13:39:10.827" v="96"/>
        <pc:sldMkLst>
          <pc:docMk/>
          <pc:sldMk cId="4258116457" sldId="525"/>
        </pc:sldMkLst>
      </pc:sldChg>
      <pc:sldChg chg="modSp add del">
        <pc:chgData name="Soper, Corey" userId="S::qtnvsop@ucl.ac.uk::b8c2b224-eca7-428f-b26d-e57fae8546a2" providerId="AD" clId="Web-{6BB61571-E278-44AC-A1C5-BFFCC1D6E0A1}" dt="2021-12-14T13:41:27.612" v="133"/>
        <pc:sldMkLst>
          <pc:docMk/>
          <pc:sldMk cId="2416632867" sldId="526"/>
        </pc:sldMkLst>
        <pc:spChg chg="mod">
          <ac:chgData name="Soper, Corey" userId="S::qtnvsop@ucl.ac.uk::b8c2b224-eca7-428f-b26d-e57fae8546a2" providerId="AD" clId="Web-{6BB61571-E278-44AC-A1C5-BFFCC1D6E0A1}" dt="2021-12-14T13:37:11.809" v="93" actId="1076"/>
          <ac:spMkLst>
            <pc:docMk/>
            <pc:sldMk cId="2416632867" sldId="526"/>
            <ac:spMk id="2" creationId="{96569D97-699A-4629-AAC5-A6EC6CB4F7AE}"/>
          </ac:spMkLst>
        </pc:spChg>
      </pc:sldChg>
      <pc:sldChg chg="addSp modSp ord">
        <pc:chgData name="Soper, Corey" userId="S::qtnvsop@ucl.ac.uk::b8c2b224-eca7-428f-b26d-e57fae8546a2" providerId="AD" clId="Web-{6BB61571-E278-44AC-A1C5-BFFCC1D6E0A1}" dt="2021-12-14T13:16:52.120" v="42" actId="1076"/>
        <pc:sldMkLst>
          <pc:docMk/>
          <pc:sldMk cId="669154454" sldId="527"/>
        </pc:sldMkLst>
        <pc:spChg chg="add mod">
          <ac:chgData name="Soper, Corey" userId="S::qtnvsop@ucl.ac.uk::b8c2b224-eca7-428f-b26d-e57fae8546a2" providerId="AD" clId="Web-{6BB61571-E278-44AC-A1C5-BFFCC1D6E0A1}" dt="2021-12-14T13:16:52.120" v="42" actId="1076"/>
          <ac:spMkLst>
            <pc:docMk/>
            <pc:sldMk cId="669154454" sldId="527"/>
            <ac:spMk id="2" creationId="{E7703AE0-D0F0-44E3-9CD4-7EEE9E62E7F1}"/>
          </ac:spMkLst>
        </pc:spChg>
      </pc:sldChg>
    </pc:docChg>
  </pc:docChgLst>
  <pc:docChgLst>
    <pc:chgData name="Haward, Tom" userId="S::utnvth2@ucl.ac.uk::eddfa7bb-f450-460b-bcad-0961fe54755f" providerId="AD" clId="Web-{BA5553BB-0120-4F4F-9DF3-F533E2B9FE61}"/>
    <pc:docChg chg="addSld delSld modSld">
      <pc:chgData name="Haward, Tom" userId="S::utnvth2@ucl.ac.uk::eddfa7bb-f450-460b-bcad-0961fe54755f" providerId="AD" clId="Web-{BA5553BB-0120-4F4F-9DF3-F533E2B9FE61}" dt="2021-12-14T13:46:46.889" v="33" actId="1076"/>
      <pc:docMkLst>
        <pc:docMk/>
      </pc:docMkLst>
      <pc:sldChg chg="del">
        <pc:chgData name="Haward, Tom" userId="S::utnvth2@ucl.ac.uk::eddfa7bb-f450-460b-bcad-0961fe54755f" providerId="AD" clId="Web-{BA5553BB-0120-4F4F-9DF3-F533E2B9FE61}" dt="2021-12-14T13:45:48.995" v="28"/>
        <pc:sldMkLst>
          <pc:docMk/>
          <pc:sldMk cId="1557092175" sldId="519"/>
        </pc:sldMkLst>
      </pc:sldChg>
      <pc:sldChg chg="modSp add del">
        <pc:chgData name="Haward, Tom" userId="S::utnvth2@ucl.ac.uk::eddfa7bb-f450-460b-bcad-0961fe54755f" providerId="AD" clId="Web-{BA5553BB-0120-4F4F-9DF3-F533E2B9FE61}" dt="2021-12-14T13:46:39.060" v="32" actId="14100"/>
        <pc:sldMkLst>
          <pc:docMk/>
          <pc:sldMk cId="1000360975" sldId="520"/>
        </pc:sldMkLst>
        <pc:spChg chg="mod">
          <ac:chgData name="Haward, Tom" userId="S::utnvth2@ucl.ac.uk::eddfa7bb-f450-460b-bcad-0961fe54755f" providerId="AD" clId="Web-{BA5553BB-0120-4F4F-9DF3-F533E2B9FE61}" dt="2021-12-14T13:46:29.825" v="30" actId="20577"/>
          <ac:spMkLst>
            <pc:docMk/>
            <pc:sldMk cId="1000360975" sldId="520"/>
            <ac:spMk id="2" creationId="{FA33D222-A163-4BC6-8519-44A75E4B95E1}"/>
          </ac:spMkLst>
        </pc:spChg>
        <pc:spChg chg="mod">
          <ac:chgData name="Haward, Tom" userId="S::utnvth2@ucl.ac.uk::eddfa7bb-f450-460b-bcad-0961fe54755f" providerId="AD" clId="Web-{BA5553BB-0120-4F4F-9DF3-F533E2B9FE61}" dt="2021-12-14T13:46:39.060" v="32" actId="14100"/>
          <ac:spMkLst>
            <pc:docMk/>
            <pc:sldMk cId="1000360975" sldId="520"/>
            <ac:spMk id="3" creationId="{36BC663D-103D-4AE2-B3C9-A13FC9ED9418}"/>
          </ac:spMkLst>
        </pc:spChg>
      </pc:sldChg>
      <pc:sldChg chg="modSp add replId">
        <pc:chgData name="Haward, Tom" userId="S::utnvth2@ucl.ac.uk::eddfa7bb-f450-460b-bcad-0961fe54755f" providerId="AD" clId="Web-{BA5553BB-0120-4F4F-9DF3-F533E2B9FE61}" dt="2021-12-14T13:46:46.889" v="33" actId="1076"/>
        <pc:sldMkLst>
          <pc:docMk/>
          <pc:sldMk cId="2572612648" sldId="532"/>
        </pc:sldMkLst>
        <pc:spChg chg="mod">
          <ac:chgData name="Haward, Tom" userId="S::utnvth2@ucl.ac.uk::eddfa7bb-f450-460b-bcad-0961fe54755f" providerId="AD" clId="Web-{BA5553BB-0120-4F4F-9DF3-F533E2B9FE61}" dt="2021-12-14T13:46:46.889" v="33" actId="1076"/>
          <ac:spMkLst>
            <pc:docMk/>
            <pc:sldMk cId="2572612648" sldId="532"/>
            <ac:spMk id="3" creationId="{36BC663D-103D-4AE2-B3C9-A13FC9ED9418}"/>
          </ac:spMkLst>
        </pc:spChg>
      </pc:sldChg>
    </pc:docChg>
  </pc:docChgLst>
  <pc:docChgLst>
    <pc:chgData name="Soper, Corey" userId="S::qtnvsop@ucl.ac.uk::b8c2b224-eca7-428f-b26d-e57fae8546a2" providerId="AD" clId="Web-{A8AB01F7-DD3C-46ED-A804-990E63A6C6AA}"/>
    <pc:docChg chg="addSld modSld sldOrd">
      <pc:chgData name="Soper, Corey" userId="S::qtnvsop@ucl.ac.uk::b8c2b224-eca7-428f-b26d-e57fae8546a2" providerId="AD" clId="Web-{A8AB01F7-DD3C-46ED-A804-990E63A6C6AA}" dt="2021-12-06T15:27:10.059" v="50" actId="14100"/>
      <pc:docMkLst>
        <pc:docMk/>
      </pc:docMkLst>
      <pc:sldChg chg="addSp delSp modSp">
        <pc:chgData name="Soper, Corey" userId="S::qtnvsop@ucl.ac.uk::b8c2b224-eca7-428f-b26d-e57fae8546a2" providerId="AD" clId="Web-{A8AB01F7-DD3C-46ED-A804-990E63A6C6AA}" dt="2021-12-06T15:23:52.275" v="10" actId="14100"/>
        <pc:sldMkLst>
          <pc:docMk/>
          <pc:sldMk cId="0" sldId="450"/>
        </pc:sldMkLst>
        <pc:spChg chg="del">
          <ac:chgData name="Soper, Corey" userId="S::qtnvsop@ucl.ac.uk::b8c2b224-eca7-428f-b26d-e57fae8546a2" providerId="AD" clId="Web-{A8AB01F7-DD3C-46ED-A804-990E63A6C6AA}" dt="2021-12-06T15:23:25.868" v="5"/>
          <ac:spMkLst>
            <pc:docMk/>
            <pc:sldMk cId="0" sldId="450"/>
            <ac:spMk id="59394" creationId="{00000000-0000-0000-0000-000000000000}"/>
          </ac:spMkLst>
        </pc:spChg>
        <pc:picChg chg="add mod">
          <ac:chgData name="Soper, Corey" userId="S::qtnvsop@ucl.ac.uk::b8c2b224-eca7-428f-b26d-e57fae8546a2" providerId="AD" clId="Web-{A8AB01F7-DD3C-46ED-A804-990E63A6C6AA}" dt="2021-12-06T15:23:52.275" v="10" actId="14100"/>
          <ac:picMkLst>
            <pc:docMk/>
            <pc:sldMk cId="0" sldId="450"/>
            <ac:picMk id="2" creationId="{31BB2991-E6A5-42B2-80D5-A9B7840E65CA}"/>
          </ac:picMkLst>
        </pc:picChg>
      </pc:sldChg>
      <pc:sldChg chg="delSp">
        <pc:chgData name="Soper, Corey" userId="S::qtnvsop@ucl.ac.uk::b8c2b224-eca7-428f-b26d-e57fae8546a2" providerId="AD" clId="Web-{A8AB01F7-DD3C-46ED-A804-990E63A6C6AA}" dt="2021-12-06T15:22:46.665" v="0"/>
        <pc:sldMkLst>
          <pc:docMk/>
          <pc:sldMk cId="0" sldId="460"/>
        </pc:sldMkLst>
        <pc:spChg chg="del">
          <ac:chgData name="Soper, Corey" userId="S::qtnvsop@ucl.ac.uk::b8c2b224-eca7-428f-b26d-e57fae8546a2" providerId="AD" clId="Web-{A8AB01F7-DD3C-46ED-A804-990E63A6C6AA}" dt="2021-12-06T15:22:46.665" v="0"/>
          <ac:spMkLst>
            <pc:docMk/>
            <pc:sldMk cId="0" sldId="460"/>
            <ac:spMk id="2" creationId="{00000000-0000-0000-0000-000000000000}"/>
          </ac:spMkLst>
        </pc:spChg>
      </pc:sldChg>
      <pc:sldChg chg="add replId">
        <pc:chgData name="Soper, Corey" userId="S::qtnvsop@ucl.ac.uk::b8c2b224-eca7-428f-b26d-e57fae8546a2" providerId="AD" clId="Web-{A8AB01F7-DD3C-46ED-A804-990E63A6C6AA}" dt="2021-12-06T15:23:00.087" v="1"/>
        <pc:sldMkLst>
          <pc:docMk/>
          <pc:sldMk cId="61292983" sldId="496"/>
        </pc:sldMkLst>
      </pc:sldChg>
      <pc:sldChg chg="addSp delSp modSp add ord replId">
        <pc:chgData name="Soper, Corey" userId="S::qtnvsop@ucl.ac.uk::b8c2b224-eca7-428f-b26d-e57fae8546a2" providerId="AD" clId="Web-{A8AB01F7-DD3C-46ED-A804-990E63A6C6AA}" dt="2021-12-06T15:27:10.059" v="50" actId="14100"/>
        <pc:sldMkLst>
          <pc:docMk/>
          <pc:sldMk cId="3580584650" sldId="497"/>
        </pc:sldMkLst>
        <pc:spChg chg="del">
          <ac:chgData name="Soper, Corey" userId="S::qtnvsop@ucl.ac.uk::b8c2b224-eca7-428f-b26d-e57fae8546a2" providerId="AD" clId="Web-{A8AB01F7-DD3C-46ED-A804-990E63A6C6AA}" dt="2021-12-06T15:26:41.387" v="43"/>
          <ac:spMkLst>
            <pc:docMk/>
            <pc:sldMk cId="3580584650" sldId="497"/>
            <ac:spMk id="59394" creationId="{00000000-0000-0000-0000-000000000000}"/>
          </ac:spMkLst>
        </pc:spChg>
        <pc:picChg chg="add mod">
          <ac:chgData name="Soper, Corey" userId="S::qtnvsop@ucl.ac.uk::b8c2b224-eca7-428f-b26d-e57fae8546a2" providerId="AD" clId="Web-{A8AB01F7-DD3C-46ED-A804-990E63A6C6AA}" dt="2021-12-06T15:26:50.012" v="47" actId="1076"/>
          <ac:picMkLst>
            <pc:docMk/>
            <pc:sldMk cId="3580584650" sldId="497"/>
            <ac:picMk id="2" creationId="{543EE2AD-0C51-4290-8F2E-6758CEDFDDD3}"/>
          </ac:picMkLst>
        </pc:picChg>
        <pc:picChg chg="add mod">
          <ac:chgData name="Soper, Corey" userId="S::qtnvsop@ucl.ac.uk::b8c2b224-eca7-428f-b26d-e57fae8546a2" providerId="AD" clId="Web-{A8AB01F7-DD3C-46ED-A804-990E63A6C6AA}" dt="2021-12-06T15:27:10.059" v="50" actId="14100"/>
          <ac:picMkLst>
            <pc:docMk/>
            <pc:sldMk cId="3580584650" sldId="497"/>
            <ac:picMk id="3" creationId="{B1942DE4-4A32-48F5-8532-DBEF9E2373E2}"/>
          </ac:picMkLst>
        </pc:picChg>
      </pc:sldChg>
      <pc:sldChg chg="addSp delSp modSp add replId">
        <pc:chgData name="Soper, Corey" userId="S::qtnvsop@ucl.ac.uk::b8c2b224-eca7-428f-b26d-e57fae8546a2" providerId="AD" clId="Web-{A8AB01F7-DD3C-46ED-A804-990E63A6C6AA}" dt="2021-12-06T15:26:00.605" v="41" actId="1076"/>
        <pc:sldMkLst>
          <pc:docMk/>
          <pc:sldMk cId="63390814" sldId="498"/>
        </pc:sldMkLst>
        <pc:spChg chg="add mod">
          <ac:chgData name="Soper, Corey" userId="S::qtnvsop@ucl.ac.uk::b8c2b224-eca7-428f-b26d-e57fae8546a2" providerId="AD" clId="Web-{A8AB01F7-DD3C-46ED-A804-990E63A6C6AA}" dt="2021-12-06T15:25:57.152" v="40" actId="1076"/>
          <ac:spMkLst>
            <pc:docMk/>
            <pc:sldMk cId="63390814" sldId="498"/>
            <ac:spMk id="3" creationId="{F078F87A-5FEB-48E1-94C7-2F05847FD66B}"/>
          </ac:spMkLst>
        </pc:spChg>
        <pc:spChg chg="del">
          <ac:chgData name="Soper, Corey" userId="S::qtnvsop@ucl.ac.uk::b8c2b224-eca7-428f-b26d-e57fae8546a2" providerId="AD" clId="Web-{A8AB01F7-DD3C-46ED-A804-990E63A6C6AA}" dt="2021-12-06T15:24:29.041" v="18"/>
          <ac:spMkLst>
            <pc:docMk/>
            <pc:sldMk cId="63390814" sldId="498"/>
            <ac:spMk id="59394" creationId="{00000000-0000-0000-0000-000000000000}"/>
          </ac:spMkLst>
        </pc:spChg>
        <pc:picChg chg="add del mod">
          <ac:chgData name="Soper, Corey" userId="S::qtnvsop@ucl.ac.uk::b8c2b224-eca7-428f-b26d-e57fae8546a2" providerId="AD" clId="Web-{A8AB01F7-DD3C-46ED-A804-990E63A6C6AA}" dt="2021-12-06T15:24:45.885" v="22"/>
          <ac:picMkLst>
            <pc:docMk/>
            <pc:sldMk cId="63390814" sldId="498"/>
            <ac:picMk id="2" creationId="{D808F288-7789-4DA6-88C7-D3FEC487A285}"/>
          </ac:picMkLst>
        </pc:picChg>
        <pc:picChg chg="add mod">
          <ac:chgData name="Soper, Corey" userId="S::qtnvsop@ucl.ac.uk::b8c2b224-eca7-428f-b26d-e57fae8546a2" providerId="AD" clId="Web-{A8AB01F7-DD3C-46ED-A804-990E63A6C6AA}" dt="2021-12-06T15:26:00.605" v="41" actId="1076"/>
          <ac:picMkLst>
            <pc:docMk/>
            <pc:sldMk cId="63390814" sldId="498"/>
            <ac:picMk id="4" creationId="{956064D1-E895-44A6-9C10-6A0317D64353}"/>
          </ac:picMkLst>
        </pc:picChg>
      </pc:sldChg>
      <pc:sldChg chg="addSp delSp modSp add replId">
        <pc:chgData name="Soper, Corey" userId="S::qtnvsop@ucl.ac.uk::b8c2b224-eca7-428f-b26d-e57fae8546a2" providerId="AD" clId="Web-{A8AB01F7-DD3C-46ED-A804-990E63A6C6AA}" dt="2021-12-06T15:24:20.338" v="17" actId="1076"/>
        <pc:sldMkLst>
          <pc:docMk/>
          <pc:sldMk cId="1442858837" sldId="499"/>
        </pc:sldMkLst>
        <pc:spChg chg="del">
          <ac:chgData name="Soper, Corey" userId="S::qtnvsop@ucl.ac.uk::b8c2b224-eca7-428f-b26d-e57fae8546a2" providerId="AD" clId="Web-{A8AB01F7-DD3C-46ED-A804-990E63A6C6AA}" dt="2021-12-06T15:24:05.697" v="11"/>
          <ac:spMkLst>
            <pc:docMk/>
            <pc:sldMk cId="1442858837" sldId="499"/>
            <ac:spMk id="59394" creationId="{00000000-0000-0000-0000-000000000000}"/>
          </ac:spMkLst>
        </pc:spChg>
        <pc:picChg chg="add mod">
          <ac:chgData name="Soper, Corey" userId="S::qtnvsop@ucl.ac.uk::b8c2b224-eca7-428f-b26d-e57fae8546a2" providerId="AD" clId="Web-{A8AB01F7-DD3C-46ED-A804-990E63A6C6AA}" dt="2021-12-06T15:24:20.338" v="17" actId="1076"/>
          <ac:picMkLst>
            <pc:docMk/>
            <pc:sldMk cId="1442858837" sldId="499"/>
            <ac:picMk id="2" creationId="{98DA95A7-695C-4F1E-996E-00693461826C}"/>
          </ac:picMkLst>
        </pc:picChg>
      </pc:sldChg>
    </pc:docChg>
  </pc:docChgLst>
  <pc:docChgLst>
    <pc:chgData name="O'Brien, Emma" userId="S::utnveob@ucl.ac.uk::e7cbcfad-3ebe-403e-8b43-5b2fd26cbf76" providerId="AD" clId="Web-{DD9E2BDC-5DBE-4C07-8853-2E9D9F6A6D45}"/>
    <pc:docChg chg="addSld modSld sldOrd">
      <pc:chgData name="O'Brien, Emma" userId="S::utnveob@ucl.ac.uk::e7cbcfad-3ebe-403e-8b43-5b2fd26cbf76" providerId="AD" clId="Web-{DD9E2BDC-5DBE-4C07-8853-2E9D9F6A6D45}" dt="2021-12-08T18:11:07.546" v="133" actId="1076"/>
      <pc:docMkLst>
        <pc:docMk/>
      </pc:docMkLst>
      <pc:sldChg chg="addSp delSp modSp ord">
        <pc:chgData name="O'Brien, Emma" userId="S::utnveob@ucl.ac.uk::e7cbcfad-3ebe-403e-8b43-5b2fd26cbf76" providerId="AD" clId="Web-{DD9E2BDC-5DBE-4C07-8853-2E9D9F6A6D45}" dt="2021-12-08T18:06:52.807" v="100" actId="1076"/>
        <pc:sldMkLst>
          <pc:docMk/>
          <pc:sldMk cId="385358986" sldId="495"/>
        </pc:sldMkLst>
        <pc:spChg chg="add mod">
          <ac:chgData name="O'Brien, Emma" userId="S::utnveob@ucl.ac.uk::e7cbcfad-3ebe-403e-8b43-5b2fd26cbf76" providerId="AD" clId="Web-{DD9E2BDC-5DBE-4C07-8853-2E9D9F6A6D45}" dt="2021-12-08T18:06:52.807" v="100" actId="1076"/>
          <ac:spMkLst>
            <pc:docMk/>
            <pc:sldMk cId="385358986" sldId="495"/>
            <ac:spMk id="3" creationId="{DAABB5EE-D3EE-4E8A-B861-951548011987}"/>
          </ac:spMkLst>
        </pc:spChg>
        <pc:spChg chg="del">
          <ac:chgData name="O'Brien, Emma" userId="S::utnveob@ucl.ac.uk::e7cbcfad-3ebe-403e-8b43-5b2fd26cbf76" providerId="AD" clId="Web-{DD9E2BDC-5DBE-4C07-8853-2E9D9F6A6D45}" dt="2021-12-08T17:58:11.656" v="16"/>
          <ac:spMkLst>
            <pc:docMk/>
            <pc:sldMk cId="385358986" sldId="495"/>
            <ac:spMk id="59394" creationId="{00000000-0000-0000-0000-000000000000}"/>
          </ac:spMkLst>
        </pc:spChg>
        <pc:picChg chg="add mod">
          <ac:chgData name="O'Brien, Emma" userId="S::utnveob@ucl.ac.uk::e7cbcfad-3ebe-403e-8b43-5b2fd26cbf76" providerId="AD" clId="Web-{DD9E2BDC-5DBE-4C07-8853-2E9D9F6A6D45}" dt="2021-12-08T18:03:30.897" v="71" actId="1076"/>
          <ac:picMkLst>
            <pc:docMk/>
            <pc:sldMk cId="385358986" sldId="495"/>
            <ac:picMk id="2" creationId="{08D1A8CC-9BC2-4F5D-924D-1BF08F6CEC65}"/>
          </ac:picMkLst>
        </pc:picChg>
      </pc:sldChg>
      <pc:sldChg chg="addSp delSp modSp">
        <pc:chgData name="O'Brien, Emma" userId="S::utnveob@ucl.ac.uk::e7cbcfad-3ebe-403e-8b43-5b2fd26cbf76" providerId="AD" clId="Web-{DD9E2BDC-5DBE-4C07-8853-2E9D9F6A6D45}" dt="2021-12-08T18:07:08.104" v="102" actId="1076"/>
        <pc:sldMkLst>
          <pc:docMk/>
          <pc:sldMk cId="4165776640" sldId="500"/>
        </pc:sldMkLst>
        <pc:spChg chg="del">
          <ac:chgData name="O'Brien, Emma" userId="S::utnveob@ucl.ac.uk::e7cbcfad-3ebe-403e-8b43-5b2fd26cbf76" providerId="AD" clId="Web-{DD9E2BDC-5DBE-4C07-8853-2E9D9F6A6D45}" dt="2021-12-08T17:56:21.357" v="3"/>
          <ac:spMkLst>
            <pc:docMk/>
            <pc:sldMk cId="4165776640" sldId="500"/>
            <ac:spMk id="2" creationId="{2B5524D2-56D7-4673-BF4A-1CA238364BE9}"/>
          </ac:spMkLst>
        </pc:spChg>
        <pc:spChg chg="del">
          <ac:chgData name="O'Brien, Emma" userId="S::utnveob@ucl.ac.uk::e7cbcfad-3ebe-403e-8b43-5b2fd26cbf76" providerId="AD" clId="Web-{DD9E2BDC-5DBE-4C07-8853-2E9D9F6A6D45}" dt="2021-12-08T17:56:02.232" v="0"/>
          <ac:spMkLst>
            <pc:docMk/>
            <pc:sldMk cId="4165776640" sldId="500"/>
            <ac:spMk id="3" creationId="{DEE3B23E-41CF-42DF-B8E8-92996C0A2D26}"/>
          </ac:spMkLst>
        </pc:spChg>
        <pc:spChg chg="add mod">
          <ac:chgData name="O'Brien, Emma" userId="S::utnveob@ucl.ac.uk::e7cbcfad-3ebe-403e-8b43-5b2fd26cbf76" providerId="AD" clId="Web-{DD9E2BDC-5DBE-4C07-8853-2E9D9F6A6D45}" dt="2021-12-08T18:07:08.104" v="102" actId="1076"/>
          <ac:spMkLst>
            <pc:docMk/>
            <pc:sldMk cId="4165776640" sldId="500"/>
            <ac:spMk id="5" creationId="{4D26DE5D-02E0-4C56-9135-912E5D886E1E}"/>
          </ac:spMkLst>
        </pc:spChg>
        <pc:picChg chg="add mod ord">
          <ac:chgData name="O'Brien, Emma" userId="S::utnveob@ucl.ac.uk::e7cbcfad-3ebe-403e-8b43-5b2fd26cbf76" providerId="AD" clId="Web-{DD9E2BDC-5DBE-4C07-8853-2E9D9F6A6D45}" dt="2021-12-08T18:02:49.552" v="63" actId="14100"/>
          <ac:picMkLst>
            <pc:docMk/>
            <pc:sldMk cId="4165776640" sldId="500"/>
            <ac:picMk id="4" creationId="{27208079-5B20-44AB-8246-739BC34C9686}"/>
          </ac:picMkLst>
        </pc:picChg>
      </pc:sldChg>
      <pc:sldChg chg="addSp delSp modSp ord">
        <pc:chgData name="O'Brien, Emma" userId="S::utnveob@ucl.ac.uk::e7cbcfad-3ebe-403e-8b43-5b2fd26cbf76" providerId="AD" clId="Web-{DD9E2BDC-5DBE-4C07-8853-2E9D9F6A6D45}" dt="2021-12-08T18:08:15.402" v="106"/>
        <pc:sldMkLst>
          <pc:docMk/>
          <pc:sldMk cId="2172731568" sldId="513"/>
        </pc:sldMkLst>
        <pc:spChg chg="del">
          <ac:chgData name="O'Brien, Emma" userId="S::utnveob@ucl.ac.uk::e7cbcfad-3ebe-403e-8b43-5b2fd26cbf76" providerId="AD" clId="Web-{DD9E2BDC-5DBE-4C07-8853-2E9D9F6A6D45}" dt="2021-12-08T17:58:00.312" v="13"/>
          <ac:spMkLst>
            <pc:docMk/>
            <pc:sldMk cId="2172731568" sldId="513"/>
            <ac:spMk id="2" creationId="{2B5524D2-56D7-4673-BF4A-1CA238364BE9}"/>
          </ac:spMkLst>
        </pc:spChg>
        <pc:spChg chg="del">
          <ac:chgData name="O'Brien, Emma" userId="S::utnveob@ucl.ac.uk::e7cbcfad-3ebe-403e-8b43-5b2fd26cbf76" providerId="AD" clId="Web-{DD9E2BDC-5DBE-4C07-8853-2E9D9F6A6D45}" dt="2021-12-08T17:57:44.234" v="10"/>
          <ac:spMkLst>
            <pc:docMk/>
            <pc:sldMk cId="2172731568" sldId="513"/>
            <ac:spMk id="3" creationId="{DEE3B23E-41CF-42DF-B8E8-92996C0A2D26}"/>
          </ac:spMkLst>
        </pc:spChg>
        <pc:spChg chg="add mod">
          <ac:chgData name="O'Brien, Emma" userId="S::utnveob@ucl.ac.uk::e7cbcfad-3ebe-403e-8b43-5b2fd26cbf76" providerId="AD" clId="Web-{DD9E2BDC-5DBE-4C07-8853-2E9D9F6A6D45}" dt="2021-12-08T18:06:48.260" v="99" actId="1076"/>
          <ac:spMkLst>
            <pc:docMk/>
            <pc:sldMk cId="2172731568" sldId="513"/>
            <ac:spMk id="6" creationId="{8E5D4703-032D-4C13-9201-29C4F8B79CBD}"/>
          </ac:spMkLst>
        </pc:spChg>
        <pc:spChg chg="add del mod">
          <ac:chgData name="O'Brien, Emma" userId="S::utnveob@ucl.ac.uk::e7cbcfad-3ebe-403e-8b43-5b2fd26cbf76" providerId="AD" clId="Web-{DD9E2BDC-5DBE-4C07-8853-2E9D9F6A6D45}" dt="2021-12-08T18:08:15.402" v="106"/>
          <ac:spMkLst>
            <pc:docMk/>
            <pc:sldMk cId="2172731568" sldId="513"/>
            <ac:spMk id="7" creationId="{B5FF9385-B700-4007-9556-8F577FFDD5F9}"/>
          </ac:spMkLst>
        </pc:spChg>
        <pc:picChg chg="add mod ord">
          <ac:chgData name="O'Brien, Emma" userId="S::utnveob@ucl.ac.uk::e7cbcfad-3ebe-403e-8b43-5b2fd26cbf76" providerId="AD" clId="Web-{DD9E2BDC-5DBE-4C07-8853-2E9D9F6A6D45}" dt="2021-12-08T18:03:07.568" v="65" actId="14100"/>
          <ac:picMkLst>
            <pc:docMk/>
            <pc:sldMk cId="2172731568" sldId="513"/>
            <ac:picMk id="4" creationId="{A2A1C3C7-E112-4C44-91A7-0374B7EA98EF}"/>
          </ac:picMkLst>
        </pc:picChg>
      </pc:sldChg>
      <pc:sldChg chg="addSp delSp modSp add ord replId">
        <pc:chgData name="O'Brien, Emma" userId="S::utnveob@ucl.ac.uk::e7cbcfad-3ebe-403e-8b43-5b2fd26cbf76" providerId="AD" clId="Web-{DD9E2BDC-5DBE-4C07-8853-2E9D9F6A6D45}" dt="2021-12-08T18:08:46.794" v="116" actId="1076"/>
        <pc:sldMkLst>
          <pc:docMk/>
          <pc:sldMk cId="2447817093" sldId="514"/>
        </pc:sldMkLst>
        <pc:spChg chg="del mod">
          <ac:chgData name="O'Brien, Emma" userId="S::utnveob@ucl.ac.uk::e7cbcfad-3ebe-403e-8b43-5b2fd26cbf76" providerId="AD" clId="Web-{DD9E2BDC-5DBE-4C07-8853-2E9D9F6A6D45}" dt="2021-12-08T18:06:06.197" v="92"/>
          <ac:spMkLst>
            <pc:docMk/>
            <pc:sldMk cId="2447817093" sldId="514"/>
            <ac:spMk id="3" creationId="{DAABB5EE-D3EE-4E8A-B861-951548011987}"/>
          </ac:spMkLst>
        </pc:spChg>
        <pc:spChg chg="add mod">
          <ac:chgData name="O'Brien, Emma" userId="S::utnveob@ucl.ac.uk::e7cbcfad-3ebe-403e-8b43-5b2fd26cbf76" providerId="AD" clId="Web-{DD9E2BDC-5DBE-4C07-8853-2E9D9F6A6D45}" dt="2021-12-08T18:08:46.794" v="116" actId="1076"/>
          <ac:spMkLst>
            <pc:docMk/>
            <pc:sldMk cId="2447817093" sldId="514"/>
            <ac:spMk id="4" creationId="{91D05F19-27C1-439D-A059-DEC804CED3BD}"/>
          </ac:spMkLst>
        </pc:spChg>
      </pc:sldChg>
      <pc:sldChg chg="addSp delSp modSp add ord replId">
        <pc:chgData name="O'Brien, Emma" userId="S::utnveob@ucl.ac.uk::e7cbcfad-3ebe-403e-8b43-5b2fd26cbf76" providerId="AD" clId="Web-{DD9E2BDC-5DBE-4C07-8853-2E9D9F6A6D45}" dt="2021-12-08T18:08:56.466" v="118" actId="14100"/>
        <pc:sldMkLst>
          <pc:docMk/>
          <pc:sldMk cId="332507065" sldId="515"/>
        </pc:sldMkLst>
        <pc:spChg chg="add mod">
          <ac:chgData name="O'Brien, Emma" userId="S::utnveob@ucl.ac.uk::e7cbcfad-3ebe-403e-8b43-5b2fd26cbf76" providerId="AD" clId="Web-{DD9E2BDC-5DBE-4C07-8853-2E9D9F6A6D45}" dt="2021-12-08T18:08:56.466" v="118" actId="14100"/>
          <ac:spMkLst>
            <pc:docMk/>
            <pc:sldMk cId="332507065" sldId="515"/>
            <ac:spMk id="2" creationId="{CD60C62B-AE05-4253-89D3-25819D6128CC}"/>
          </ac:spMkLst>
        </pc:spChg>
        <pc:spChg chg="del">
          <ac:chgData name="O'Brien, Emma" userId="S::utnveob@ucl.ac.uk::e7cbcfad-3ebe-403e-8b43-5b2fd26cbf76" providerId="AD" clId="Web-{DD9E2BDC-5DBE-4C07-8853-2E9D9F6A6D45}" dt="2021-12-08T18:06:09.587" v="93"/>
          <ac:spMkLst>
            <pc:docMk/>
            <pc:sldMk cId="332507065" sldId="515"/>
            <ac:spMk id="6" creationId="{8E5D4703-032D-4C13-9201-29C4F8B79CBD}"/>
          </ac:spMkLst>
        </pc:spChg>
      </pc:sldChg>
      <pc:sldChg chg="addSp delSp modSp add ord replId">
        <pc:chgData name="O'Brien, Emma" userId="S::utnveob@ucl.ac.uk::e7cbcfad-3ebe-403e-8b43-5b2fd26cbf76" providerId="AD" clId="Web-{DD9E2BDC-5DBE-4C07-8853-2E9D9F6A6D45}" dt="2021-12-08T18:11:07.546" v="133" actId="1076"/>
        <pc:sldMkLst>
          <pc:docMk/>
          <pc:sldMk cId="3696287284" sldId="516"/>
        </pc:sldMkLst>
        <pc:spChg chg="add mod">
          <ac:chgData name="O'Brien, Emma" userId="S::utnveob@ucl.ac.uk::e7cbcfad-3ebe-403e-8b43-5b2fd26cbf76" providerId="AD" clId="Web-{DD9E2BDC-5DBE-4C07-8853-2E9D9F6A6D45}" dt="2021-12-08T18:09:09.232" v="121" actId="1076"/>
          <ac:spMkLst>
            <pc:docMk/>
            <pc:sldMk cId="3696287284" sldId="516"/>
            <ac:spMk id="2" creationId="{E085A72B-CE4B-4C04-8859-4B1B601F09AF}"/>
          </ac:spMkLst>
        </pc:spChg>
        <pc:spChg chg="add mod">
          <ac:chgData name="O'Brien, Emma" userId="S::utnveob@ucl.ac.uk::e7cbcfad-3ebe-403e-8b43-5b2fd26cbf76" providerId="AD" clId="Web-{DD9E2BDC-5DBE-4C07-8853-2E9D9F6A6D45}" dt="2021-12-08T18:11:07.546" v="133" actId="1076"/>
          <ac:spMkLst>
            <pc:docMk/>
            <pc:sldMk cId="3696287284" sldId="516"/>
            <ac:spMk id="3" creationId="{B08526AB-C0B5-4A27-9D2A-92980CA9FAB4}"/>
          </ac:spMkLst>
        </pc:spChg>
        <pc:spChg chg="del mod">
          <ac:chgData name="O'Brien, Emma" userId="S::utnveob@ucl.ac.uk::e7cbcfad-3ebe-403e-8b43-5b2fd26cbf76" providerId="AD" clId="Web-{DD9E2BDC-5DBE-4C07-8853-2E9D9F6A6D45}" dt="2021-12-08T18:06:15.947" v="96"/>
          <ac:spMkLst>
            <pc:docMk/>
            <pc:sldMk cId="3696287284" sldId="516"/>
            <ac:spMk id="5" creationId="{4D26DE5D-02E0-4C56-9135-912E5D886E1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5A6000C1-BE66-41A7-AD6C-D2CF605D3006}" type="datetimeFigureOut">
              <a:rPr lang="en-GB" altLang="en-US"/>
              <a:pPr>
                <a:defRPr/>
              </a:pPr>
              <a:t>14/12/2021</a:t>
            </a:fld>
            <a:endParaRPr lang="en-GB"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A4D230E9-A840-49EE-943E-FC0964007CC5}"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9A7B8EFF-6AA3-4EF5-9EFA-A404CF264301}" type="datetimeFigureOut">
              <a:rPr lang="en-GB" altLang="en-US"/>
              <a:pPr>
                <a:defRPr/>
              </a:pPr>
              <a:t>14/12/2021</a:t>
            </a:fld>
            <a:endParaRPr lang="en-GB"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67BAEEE6-B0F4-4CF5-857B-653B9780BA7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1</a:t>
            </a:fld>
            <a:endParaRPr lang="en-GB" altLang="en-US">
              <a:latin typeface="Calibri" panose="020F0502020204030204" pitchFamily="34" charset="0"/>
            </a:endParaRPr>
          </a:p>
        </p:txBody>
      </p:sp>
    </p:spTree>
    <p:extLst>
      <p:ext uri="{BB962C8B-B14F-4D97-AF65-F5344CB8AC3E}">
        <p14:creationId xmlns:p14="http://schemas.microsoft.com/office/powerpoint/2010/main" val="68076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13</a:t>
            </a:fld>
            <a:endParaRPr lang="en-GB" altLang="en-US">
              <a:latin typeface="Calibri" panose="020F0502020204030204" pitchFamily="34" charset="0"/>
            </a:endParaRPr>
          </a:p>
        </p:txBody>
      </p:sp>
    </p:spTree>
    <p:extLst>
      <p:ext uri="{BB962C8B-B14F-4D97-AF65-F5344CB8AC3E}">
        <p14:creationId xmlns:p14="http://schemas.microsoft.com/office/powerpoint/2010/main" val="212196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15</a:t>
            </a:fld>
            <a:endParaRPr lang="en-GB" altLang="en-US">
              <a:latin typeface="Calibri" panose="020F0502020204030204" pitchFamily="34" charset="0"/>
            </a:endParaRPr>
          </a:p>
        </p:txBody>
      </p:sp>
    </p:spTree>
    <p:extLst>
      <p:ext uri="{BB962C8B-B14F-4D97-AF65-F5344CB8AC3E}">
        <p14:creationId xmlns:p14="http://schemas.microsoft.com/office/powerpoint/2010/main" val="173780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15FA6A-CAD2-40B3-842B-40A06010736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0115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14285F-0DCB-43A6-8AC1-56975166B6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9113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475A0A-D589-41C7-B5C5-2EAB0E66DBC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50684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46CAEF-6A9A-471D-B38B-B802BF659F2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169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44277-66E9-403B-AFAE-0F84177542A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03312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B7ECE5-02B2-482E-A828-82842006F0E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1286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3899E7-B5FB-4E4B-B9F2-6C87125D1BA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999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0792B6-189E-4DFF-BE05-68B997AFA6A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9303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944B98-33DD-4487-AADA-71614E8145FD}" type="slidenum">
              <a:rPr lang="en-GB" altLang="en-US" smtClean="0">
                <a:latin typeface="Calibri" panose="020F0502020204030204" pitchFamily="34" charset="0"/>
              </a:rPr>
              <a:pPr/>
              <a:t>2</a:t>
            </a:fld>
            <a:endParaRPr lang="en-GB"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lvl="1" indent="-176213" eaLnBrk="1" hangingPunct="1">
              <a:spcBef>
                <a:spcPct val="0"/>
              </a:spcBef>
            </a:pPr>
            <a:endParaRPr lang="en-GB" altLang="en-US">
              <a:latin typeface="Arial" panose="020B0604020202020204" pitchFamily="34" charset="0"/>
              <a:cs typeface="Arial" panose="020B0604020202020204" pitchFamily="34" charset="0"/>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9C9030-B2AE-4E64-9809-64D0E321FDC2}"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20407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32</a:t>
            </a:fld>
            <a:endParaRPr lang="en-GB" altLang="en-US">
              <a:latin typeface="Calibri" panose="020F0502020204030204" pitchFamily="34" charset="0"/>
            </a:endParaRPr>
          </a:p>
        </p:txBody>
      </p:sp>
    </p:spTree>
    <p:extLst>
      <p:ext uri="{BB962C8B-B14F-4D97-AF65-F5344CB8AC3E}">
        <p14:creationId xmlns:p14="http://schemas.microsoft.com/office/powerpoint/2010/main" val="3024505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33</a:t>
            </a:fld>
            <a:endParaRPr lang="en-GB" altLang="en-US">
              <a:latin typeface="Calibri" panose="020F0502020204030204" pitchFamily="34" charset="0"/>
            </a:endParaRPr>
          </a:p>
        </p:txBody>
      </p:sp>
    </p:spTree>
    <p:extLst>
      <p:ext uri="{BB962C8B-B14F-4D97-AF65-F5344CB8AC3E}">
        <p14:creationId xmlns:p14="http://schemas.microsoft.com/office/powerpoint/2010/main" val="2446252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34</a:t>
            </a:fld>
            <a:endParaRPr lang="en-GB" altLang="en-US">
              <a:latin typeface="Calibri" panose="020F0502020204030204" pitchFamily="34" charset="0"/>
            </a:endParaRPr>
          </a:p>
        </p:txBody>
      </p:sp>
    </p:spTree>
    <p:extLst>
      <p:ext uri="{BB962C8B-B14F-4D97-AF65-F5344CB8AC3E}">
        <p14:creationId xmlns:p14="http://schemas.microsoft.com/office/powerpoint/2010/main" val="3938024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35</a:t>
            </a:fld>
            <a:endParaRPr lang="en-GB" altLang="en-US">
              <a:latin typeface="Calibri" panose="020F0502020204030204" pitchFamily="34" charset="0"/>
            </a:endParaRPr>
          </a:p>
        </p:txBody>
      </p:sp>
    </p:spTree>
    <p:extLst>
      <p:ext uri="{BB962C8B-B14F-4D97-AF65-F5344CB8AC3E}">
        <p14:creationId xmlns:p14="http://schemas.microsoft.com/office/powerpoint/2010/main" val="2636034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750"/>
              </a:spcBef>
              <a:spcAft>
                <a:spcPts val="0"/>
              </a:spcAft>
            </a:pPr>
            <a:r>
              <a:rPr lang="en-GB" b="1">
                <a:ea typeface="ＭＳ Ｐゴシック"/>
                <a:cs typeface="Calibri"/>
              </a:rPr>
              <a:t>Questions to contemplate</a:t>
            </a:r>
            <a:endParaRPr lang="en-GB">
              <a:ea typeface="ＭＳ Ｐゴシック"/>
              <a:cs typeface="Calibri"/>
            </a:endParaRPr>
          </a:p>
          <a:p>
            <a:pPr>
              <a:lnSpc>
                <a:spcPct val="90000"/>
              </a:lnSpc>
              <a:spcBef>
                <a:spcPts val="750"/>
              </a:spcBef>
              <a:spcAft>
                <a:spcPts val="0"/>
              </a:spcAft>
            </a:pPr>
            <a:r>
              <a:rPr lang="en-GB"/>
              <a:t>What is Leon trying to say? Does what he said in 1994 (when this film was made)  resonate with issues today? Do you agree with Leon that these things are important? What challenges might there be in trying to live out these exhortations? What issues might still be unresolved?</a:t>
            </a:r>
            <a:endParaRPr lang="en-US"/>
          </a:p>
          <a:p>
            <a:pPr>
              <a:lnSpc>
                <a:spcPct val="90000"/>
              </a:lnSpc>
              <a:spcBef>
                <a:spcPts val="750"/>
              </a:spcBef>
              <a:spcAft>
                <a:spcPts val="0"/>
              </a:spcAft>
            </a:pPr>
            <a:endParaRPr lang="en-GB"/>
          </a:p>
          <a:p>
            <a:pPr>
              <a:lnSpc>
                <a:spcPct val="90000"/>
              </a:lnSpc>
              <a:spcBef>
                <a:spcPts val="750"/>
              </a:spcBef>
              <a:spcAft>
                <a:spcPts val="0"/>
              </a:spcAft>
            </a:pPr>
            <a:r>
              <a:rPr lang="en-GB" b="1"/>
              <a:t>Questions for further deliberation</a:t>
            </a:r>
            <a:endParaRPr lang="en-GB"/>
          </a:p>
          <a:p>
            <a:pPr>
              <a:lnSpc>
                <a:spcPct val="90000"/>
              </a:lnSpc>
              <a:spcBef>
                <a:spcPts val="750"/>
              </a:spcBef>
              <a:spcAft>
                <a:spcPts val="0"/>
              </a:spcAft>
            </a:pPr>
            <a:r>
              <a:rPr lang="en-GB"/>
              <a:t>The film shares some of the meanings Leon made, from living through the Holocaust and his life in the years that followed - one could call these 'Leon's laws'. </a:t>
            </a:r>
            <a:endParaRPr lang="en-US"/>
          </a:p>
          <a:p>
            <a:pPr>
              <a:lnSpc>
                <a:spcPct val="90000"/>
              </a:lnSpc>
              <a:spcBef>
                <a:spcPts val="750"/>
              </a:spcBef>
              <a:spcAft>
                <a:spcPts val="0"/>
              </a:spcAft>
            </a:pPr>
            <a:r>
              <a:rPr lang="en-GB">
                <a:ea typeface="ＭＳ Ｐゴシック"/>
                <a:cs typeface="Calibri"/>
              </a:rPr>
              <a:t>Having learnt about the Holocaust, considered the struggle of others to find meaning, what sense or meaning do </a:t>
            </a:r>
            <a:r>
              <a:rPr lang="en-GB" i="1">
                <a:ea typeface="ＭＳ Ｐゴシック"/>
                <a:cs typeface="Calibri"/>
              </a:rPr>
              <a:t>you</a:t>
            </a:r>
            <a:r>
              <a:rPr lang="en-GB">
                <a:ea typeface="ＭＳ Ｐゴシック"/>
                <a:cs typeface="Calibri"/>
              </a:rPr>
              <a:t> feel you can make from the Holocaust? </a:t>
            </a:r>
            <a:endParaRPr lang="en-US">
              <a:ea typeface="ＭＳ Ｐゴシック"/>
              <a:cs typeface="Calibri"/>
            </a:endParaRPr>
          </a:p>
          <a:p>
            <a:pPr>
              <a:lnSpc>
                <a:spcPct val="90000"/>
              </a:lnSpc>
              <a:spcBef>
                <a:spcPts val="750"/>
              </a:spcBef>
              <a:spcAft>
                <a:spcPts val="0"/>
              </a:spcAft>
            </a:pPr>
            <a:r>
              <a:rPr lang="en-GB"/>
              <a:t>What key things will you 'take away'?</a:t>
            </a:r>
            <a:endParaRPr lang="en-US"/>
          </a:p>
          <a:p>
            <a:pPr>
              <a:lnSpc>
                <a:spcPct val="90000"/>
              </a:lnSpc>
              <a:spcBef>
                <a:spcPts val="750"/>
              </a:spcBef>
              <a:spcAft>
                <a:spcPts val="0"/>
              </a:spcAft>
            </a:pPr>
            <a:r>
              <a:rPr lang="en-GB"/>
              <a:t>What would be the three things you would tell others are important 'laws' to live by?</a:t>
            </a:r>
          </a:p>
        </p:txBody>
      </p:sp>
      <p:sp>
        <p:nvSpPr>
          <p:cNvPr id="4" name="Slide Number Placeholder 3"/>
          <p:cNvSpPr>
            <a:spLocks noGrp="1"/>
          </p:cNvSpPr>
          <p:nvPr>
            <p:ph type="sldNum" sz="quarter" idx="5"/>
          </p:nvPr>
        </p:nvSpPr>
        <p:spPr/>
        <p:txBody>
          <a:bodyPr/>
          <a:lstStyle/>
          <a:p>
            <a:pPr>
              <a:defRPr/>
            </a:pPr>
            <a:fld id="{67BAEEE6-B0F4-4CF5-857B-653B9780BA74}" type="slidenum">
              <a:rPr lang="en-GB" altLang="en-US"/>
              <a:pPr>
                <a:defRPr/>
              </a:pPr>
              <a:t>36</a:t>
            </a:fld>
            <a:endParaRPr lang="en-GB" altLang="en-US"/>
          </a:p>
        </p:txBody>
      </p:sp>
    </p:spTree>
    <p:extLst>
      <p:ext uri="{BB962C8B-B14F-4D97-AF65-F5344CB8AC3E}">
        <p14:creationId xmlns:p14="http://schemas.microsoft.com/office/powerpoint/2010/main" val="111226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See lesson plan for acknowledgements and credits.</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82D0FA-E47C-4B9C-B366-891041947D4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4201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80164"/>
          </a:xfrm>
        </p:spPr>
        <p:txBody>
          <a:bodyPr/>
          <a:lstStyle/>
          <a:p>
            <a:r>
              <a:rPr lang="en-GB" sz="1000"/>
              <a:t>Welcome to this</a:t>
            </a:r>
            <a:r>
              <a:rPr lang="en-GB" sz="1000" baseline="0"/>
              <a:t> – own last module in the series of UCL’s course ‘ What was the Holocaust, how did it happen and why does it matter?’  Its great to see so many of you here when we know you are tired and that the demands on you at this late stage in the term are pretty considerable – especially with the impact of Plan B etc.</a:t>
            </a:r>
          </a:p>
          <a:p>
            <a:endParaRPr lang="en-GB" sz="1000" baseline="0"/>
          </a:p>
          <a:p>
            <a:r>
              <a:rPr lang="en-GB" sz="1000"/>
              <a:t>How do we help young people grapple</a:t>
            </a:r>
            <a:r>
              <a:rPr lang="en-GB" sz="1000" baseline="0"/>
              <a:t> with the significance of all they have encountered through learning about the Holocaust? How do we support students in their efforts to make sense of what they now know. Surely there must be an appropriate response to make now that one has discovered the unimaginable crime that was committed during the Holocaust. But what is that? How can anyone find any useful response? How can we bring anything meaningful when so much despair has come to light with regard to humanity? But How can we also simply leave and move on? How can we say, Ok that the topic is complete? How can we do that? </a:t>
            </a:r>
          </a:p>
          <a:p>
            <a:endParaRPr lang="en-GB" sz="1000"/>
          </a:p>
          <a:p>
            <a:r>
              <a:rPr lang="en-GB" sz="1000"/>
              <a:t>Even though,  Yehuda</a:t>
            </a:r>
            <a:r>
              <a:rPr lang="en-GB" sz="1000" baseline="0"/>
              <a:t> Bauer ( a committed atheist) and</a:t>
            </a:r>
            <a:r>
              <a:rPr lang="en-GB" sz="1000"/>
              <a:t> a</a:t>
            </a:r>
            <a:r>
              <a:rPr lang="en-GB" sz="1000" baseline="0"/>
              <a:t> </a:t>
            </a:r>
            <a:r>
              <a:rPr lang="en-GB" sz="1000"/>
              <a:t>historian who has spent his life dedicated to </a:t>
            </a:r>
            <a:r>
              <a:rPr lang="en-GB" sz="1000" b="0" i="0" kern="1200">
                <a:solidFill>
                  <a:schemeClr val="tx1"/>
                </a:solidFill>
                <a:effectLst/>
              </a:rPr>
              <a:t>stringently matter-of-fact</a:t>
            </a:r>
            <a:r>
              <a:rPr lang="en-GB" sz="1000"/>
              <a:t> search for evidence to interpret the Holocaust, </a:t>
            </a:r>
            <a:r>
              <a:rPr lang="en-GB" sz="1000" b="0" i="0" kern="1200">
                <a:solidFill>
                  <a:schemeClr val="tx1"/>
                </a:solidFill>
                <a:effectLst/>
              </a:rPr>
              <a:t>its</a:t>
            </a:r>
            <a:r>
              <a:rPr lang="en-GB" sz="1000" b="0" i="0" kern="1200" baseline="0">
                <a:solidFill>
                  <a:schemeClr val="tx1"/>
                </a:solidFill>
                <a:effectLst/>
              </a:rPr>
              <a:t> </a:t>
            </a:r>
            <a:r>
              <a:rPr lang="en-GB" sz="1000" b="0" i="0" kern="1200">
                <a:solidFill>
                  <a:schemeClr val="tx1"/>
                </a:solidFill>
                <a:effectLst/>
              </a:rPr>
              <a:t>relevant only</a:t>
            </a:r>
            <a:r>
              <a:rPr lang="en-GB" sz="1000" b="0" i="0" kern="1200" baseline="0">
                <a:solidFill>
                  <a:schemeClr val="tx1"/>
                </a:solidFill>
                <a:effectLst/>
              </a:rPr>
              <a:t> </a:t>
            </a:r>
            <a:r>
              <a:rPr lang="en-GB" sz="1000" b="0" i="0" kern="1200">
                <a:solidFill>
                  <a:schemeClr val="tx1"/>
                </a:solidFill>
                <a:effectLst/>
              </a:rPr>
              <a:t>but not to historical analysis,</a:t>
            </a:r>
            <a:r>
              <a:rPr lang="en-GB" sz="1000" b="0" i="0" kern="1200" baseline="0">
                <a:solidFill>
                  <a:schemeClr val="tx1"/>
                </a:solidFill>
                <a:effectLst/>
              </a:rPr>
              <a:t> </a:t>
            </a:r>
            <a:r>
              <a:rPr lang="en-GB" sz="1000"/>
              <a:t>even</a:t>
            </a:r>
            <a:r>
              <a:rPr lang="en-GB" sz="1000" baseline="0"/>
              <a:t> he is compelled to retort a dictum for the future. </a:t>
            </a:r>
          </a:p>
          <a:p>
            <a:endParaRPr lang="en-GB" sz="1000"/>
          </a:p>
          <a:p>
            <a:r>
              <a:rPr lang="en-GB" sz="1000" baseline="0"/>
              <a:t>The original</a:t>
            </a:r>
            <a:r>
              <a:rPr lang="en-GB" sz="1000"/>
              <a:t> speech to the Bundestag January 27</a:t>
            </a:r>
            <a:r>
              <a:rPr lang="en-GB" sz="1000" baseline="30000"/>
              <a:t>th</a:t>
            </a:r>
            <a:r>
              <a:rPr lang="en-GB" sz="1000"/>
              <a:t> 1998 states: You, your children and your children's children shall never become perpetrators"; "You, your children and your children's children shall never </a:t>
            </a:r>
            <a:r>
              <a:rPr lang="en-GB" sz="1000" err="1"/>
              <a:t>never</a:t>
            </a:r>
            <a:r>
              <a:rPr lang="en-GB" sz="1000"/>
              <a:t> allow yourselves to become victims"; and "You, your children and your children's children shall never, but never, be passive onlookers to mass murder, genocide, or (let us hope it may never be repeated) to a Holocaust-like tragedy.“</a:t>
            </a:r>
            <a:br>
              <a:rPr lang="en-GB" sz="1000"/>
            </a:br>
            <a:endParaRPr lang="en-GB" sz="1000"/>
          </a:p>
          <a:p>
            <a:r>
              <a:rPr lang="en-GB" sz="1000" baseline="0"/>
              <a:t>But what do young people draw from the study? How do they individually and collectively draw from what they have encountered and how can we help them refine and articulate their thinking?</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E171-DC73-4D54-829F-6E74B5E7A8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29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15000" cy="4133850"/>
          </a:xfrm>
        </p:spPr>
        <p:txBody>
          <a:bodyPr/>
          <a:lstStyle/>
          <a:p>
            <a:r>
              <a:rPr lang="en-GB" sz="1000">
                <a:latin typeface="Arial" panose="020B0604020202020204" pitchFamily="34" charset="0"/>
                <a:cs typeface="Arial" panose="020B0604020202020204" pitchFamily="34" charset="0"/>
              </a:rPr>
              <a:t>Tonight’s session will</a:t>
            </a:r>
            <a:r>
              <a:rPr lang="en-GB" sz="1000" baseline="0">
                <a:latin typeface="Arial" panose="020B0604020202020204" pitchFamily="34" charset="0"/>
                <a:cs typeface="Arial" panose="020B0604020202020204" pitchFamily="34" charset="0"/>
              </a:rPr>
              <a:t> be a change from the usual. Unlike the others sessions in the suite of modules that make up this course we will not be providing a ready to go lesson plan, with all elements already thought through,</a:t>
            </a:r>
            <a:r>
              <a:rPr lang="en-GB" sz="1000">
                <a:latin typeface="Arial" panose="020B0604020202020204" pitchFamily="34" charset="0"/>
                <a:cs typeface="Arial" panose="020B0604020202020204" pitchFamily="34" charset="0"/>
              </a:rPr>
              <a:t> tried, tested </a:t>
            </a:r>
            <a:r>
              <a:rPr lang="en-GB" sz="1000" baseline="0">
                <a:latin typeface="Arial" panose="020B0604020202020204" pitchFamily="34" charset="0"/>
                <a:cs typeface="Arial" panose="020B0604020202020204" pitchFamily="34" charset="0"/>
              </a:rPr>
              <a:t>and polished. The nature of this session necessitates an appreciation of the student group with whom</a:t>
            </a:r>
            <a:r>
              <a:rPr lang="en-GB" sz="1000">
                <a:latin typeface="Arial" panose="020B0604020202020204" pitchFamily="34" charset="0"/>
                <a:cs typeface="Arial" panose="020B0604020202020204" pitchFamily="34" charset="0"/>
              </a:rPr>
              <a:t> you are </a:t>
            </a:r>
            <a:r>
              <a:rPr lang="en-GB" sz="1000" baseline="0">
                <a:latin typeface="Arial" panose="020B0604020202020204" pitchFamily="34" charset="0"/>
                <a:cs typeface="Arial" panose="020B0604020202020204" pitchFamily="34" charset="0"/>
              </a:rPr>
              <a:t>you are</a:t>
            </a:r>
            <a:r>
              <a:rPr lang="en-GB" sz="1000">
                <a:latin typeface="Arial" panose="020B0604020202020204" pitchFamily="34" charset="0"/>
                <a:cs typeface="Arial" panose="020B0604020202020204" pitchFamily="34" charset="0"/>
              </a:rPr>
              <a:t> teaching</a:t>
            </a:r>
            <a:r>
              <a:rPr lang="en-GB" sz="1000" baseline="0">
                <a:latin typeface="Arial" panose="020B0604020202020204" pitchFamily="34" charset="0"/>
                <a:cs typeface="Arial" panose="020B0604020202020204" pitchFamily="34" charset="0"/>
              </a:rPr>
              <a:t>, the scheme of learning they are working through and the local considerations and context.</a:t>
            </a:r>
          </a:p>
          <a:p>
            <a:endParaRPr lang="en-GB" sz="1000" baseline="0">
              <a:latin typeface="Arial" panose="020B0604020202020204" pitchFamily="34" charset="0"/>
              <a:cs typeface="Arial" panose="020B0604020202020204" pitchFamily="34" charset="0"/>
            </a:endParaRPr>
          </a:p>
          <a:p>
            <a:r>
              <a:rPr lang="en-GB" sz="1000" baseline="0">
                <a:latin typeface="Arial" panose="020B0604020202020204" pitchFamily="34" charset="0"/>
                <a:cs typeface="Arial" panose="020B0604020202020204" pitchFamily="34" charset="0"/>
              </a:rPr>
              <a:t>In contrast, the session will therefore simply offer you an approach - illustrated with some ideas that we</a:t>
            </a:r>
            <a:r>
              <a:rPr lang="en-GB" sz="1000">
                <a:latin typeface="Arial" panose="020B0604020202020204" pitchFamily="34" charset="0"/>
                <a:cs typeface="Arial" panose="020B0604020202020204" pitchFamily="34" charset="0"/>
              </a:rPr>
              <a:t> hope will </a:t>
            </a:r>
            <a:r>
              <a:rPr lang="en-GB" sz="1000" baseline="0">
                <a:latin typeface="Arial" panose="020B0604020202020204" pitchFamily="34" charset="0"/>
                <a:cs typeface="Arial" panose="020B0604020202020204" pitchFamily="34" charset="0"/>
              </a:rPr>
              <a:t>support your students embark on a reflective journey or process which could be described as meaning making or a search for significance.  </a:t>
            </a:r>
          </a:p>
          <a:p>
            <a:endParaRPr lang="en-GB" sz="1000">
              <a:latin typeface="Arial" panose="020B0604020202020204" pitchFamily="34" charset="0"/>
              <a:cs typeface="Arial" panose="020B0604020202020204" pitchFamily="34" charset="0"/>
            </a:endParaRPr>
          </a:p>
          <a:p>
            <a:r>
              <a:rPr lang="en-GB" sz="1000" baseline="0">
                <a:latin typeface="Arial" panose="020B0604020202020204" pitchFamily="34" charset="0"/>
                <a:cs typeface="Arial" panose="020B0604020202020204" pitchFamily="34" charset="0"/>
              </a:rPr>
              <a:t>We want this</a:t>
            </a:r>
            <a:r>
              <a:rPr lang="en-GB" sz="1000">
                <a:latin typeface="Arial" panose="020B0604020202020204" pitchFamily="34" charset="0"/>
                <a:cs typeface="Arial" panose="020B0604020202020204" pitchFamily="34" charset="0"/>
              </a:rPr>
              <a:t> final </a:t>
            </a:r>
            <a:r>
              <a:rPr lang="en-GB" sz="1000" err="1">
                <a:latin typeface="Arial" panose="020B0604020202020204" pitchFamily="34" charset="0"/>
                <a:cs typeface="Arial" panose="020B0604020202020204" pitchFamily="34" charset="0"/>
              </a:rPr>
              <a:t>cpd</a:t>
            </a:r>
            <a:r>
              <a:rPr lang="en-GB" sz="1000">
                <a:latin typeface="Arial" panose="020B0604020202020204" pitchFamily="34" charset="0"/>
                <a:cs typeface="Arial" panose="020B0604020202020204" pitchFamily="34" charset="0"/>
              </a:rPr>
              <a:t> in the series</a:t>
            </a:r>
            <a:r>
              <a:rPr lang="en-GB" sz="1000" baseline="0">
                <a:latin typeface="Arial" panose="020B0604020202020204" pitchFamily="34" charset="0"/>
                <a:cs typeface="Arial" panose="020B0604020202020204" pitchFamily="34" charset="0"/>
              </a:rPr>
              <a:t> to be a</a:t>
            </a:r>
            <a:r>
              <a:rPr lang="en-GB" sz="1000">
                <a:latin typeface="Arial" panose="020B0604020202020204" pitchFamily="34" charset="0"/>
                <a:cs typeface="Arial" panose="020B0604020202020204" pitchFamily="34" charset="0"/>
              </a:rPr>
              <a:t> discursive, collaborative and a shared</a:t>
            </a:r>
            <a:r>
              <a:rPr lang="en-GB" sz="1000" baseline="0">
                <a:latin typeface="Arial" panose="020B0604020202020204" pitchFamily="34" charset="0"/>
                <a:cs typeface="Arial" panose="020B0604020202020204" pitchFamily="34" charset="0"/>
              </a:rPr>
              <a:t> exploration of what might serve</a:t>
            </a:r>
            <a:r>
              <a:rPr lang="en-GB" sz="1000">
                <a:latin typeface="Arial" panose="020B0604020202020204" pitchFamily="34" charset="0"/>
                <a:cs typeface="Arial" panose="020B0604020202020204" pitchFamily="34" charset="0"/>
              </a:rPr>
              <a:t> </a:t>
            </a:r>
            <a:r>
              <a:rPr lang="en-GB" sz="1000" baseline="0">
                <a:latin typeface="Arial" panose="020B0604020202020204" pitchFamily="34" charset="0"/>
                <a:cs typeface="Arial" panose="020B0604020202020204" pitchFamily="34" charset="0"/>
              </a:rPr>
              <a:t>to stimulate and draw out</a:t>
            </a:r>
            <a:r>
              <a:rPr lang="en-GB" sz="1000">
                <a:latin typeface="Arial" panose="020B0604020202020204" pitchFamily="34" charset="0"/>
                <a:cs typeface="Arial" panose="020B0604020202020204" pitchFamily="34" charset="0"/>
              </a:rPr>
              <a:t> </a:t>
            </a:r>
            <a:r>
              <a:rPr lang="en-GB" sz="1000" baseline="0">
                <a:latin typeface="Arial" panose="020B0604020202020204" pitchFamily="34" charset="0"/>
                <a:cs typeface="Arial" panose="020B0604020202020204" pitchFamily="34" charset="0"/>
              </a:rPr>
              <a:t>high order reflective and reflexive thinking from students at the end of their study unit on the Holocaust. We will share with you our ideas on how you might support students assimilate</a:t>
            </a:r>
            <a:r>
              <a:rPr lang="en-GB" sz="1000">
                <a:latin typeface="Arial" panose="020B0604020202020204" pitchFamily="34" charset="0"/>
                <a:cs typeface="Arial" panose="020B0604020202020204" pitchFamily="34" charset="0"/>
              </a:rPr>
              <a:t> their </a:t>
            </a:r>
            <a:r>
              <a:rPr lang="en-GB" sz="1000" baseline="0">
                <a:latin typeface="Arial" panose="020B0604020202020204" pitchFamily="34" charset="0"/>
                <a:cs typeface="Arial" panose="020B0604020202020204" pitchFamily="34" charset="0"/>
              </a:rPr>
              <a:t>new found knowledge and understanding of the Holocaust, with what they already know about</a:t>
            </a:r>
            <a:r>
              <a:rPr lang="en-GB" sz="1000">
                <a:latin typeface="Arial" panose="020B0604020202020204" pitchFamily="34" charset="0"/>
                <a:cs typeface="Arial" panose="020B0604020202020204" pitchFamily="34" charset="0"/>
              </a:rPr>
              <a:t> life through their experience of it.</a:t>
            </a:r>
            <a:r>
              <a:rPr lang="en-GB" sz="1000" baseline="0">
                <a:latin typeface="Arial" panose="020B0604020202020204" pitchFamily="34" charset="0"/>
                <a:cs typeface="Arial" panose="020B0604020202020204" pitchFamily="34" charset="0"/>
              </a:rPr>
              <a:t> So that they are better able to</a:t>
            </a:r>
            <a:r>
              <a:rPr lang="en-GB" sz="1000">
                <a:latin typeface="Arial" panose="020B0604020202020204" pitchFamily="34" charset="0"/>
                <a:cs typeface="Arial" panose="020B0604020202020204" pitchFamily="34" charset="0"/>
              </a:rPr>
              <a:t> wrestle with the questions that perplex them</a:t>
            </a:r>
            <a:r>
              <a:rPr lang="en-GB" sz="1000" baseline="0">
                <a:latin typeface="Arial" panose="020B0604020202020204" pitchFamily="34" charset="0"/>
                <a:cs typeface="Arial" panose="020B0604020202020204" pitchFamily="34" charset="0"/>
              </a:rPr>
              <a:t> in relation to</a:t>
            </a:r>
            <a:r>
              <a:rPr lang="en-GB" sz="1000">
                <a:latin typeface="Arial" panose="020B0604020202020204" pitchFamily="34" charset="0"/>
                <a:cs typeface="Arial" panose="020B0604020202020204" pitchFamily="34" charset="0"/>
              </a:rPr>
              <a:t> what it</a:t>
            </a:r>
            <a:r>
              <a:rPr lang="en-GB" sz="1000" baseline="0">
                <a:latin typeface="Arial" panose="020B0604020202020204" pitchFamily="34" charset="0"/>
                <a:cs typeface="Arial" panose="020B0604020202020204" pitchFamily="34" charset="0"/>
              </a:rPr>
              <a:t> all means</a:t>
            </a:r>
            <a:r>
              <a:rPr lang="en-GB" sz="1000">
                <a:latin typeface="Arial" panose="020B0604020202020204" pitchFamily="34" charset="0"/>
                <a:cs typeface="Arial" panose="020B0604020202020204" pitchFamily="34" charset="0"/>
              </a:rPr>
              <a:t> – however disconcerting, complex or elusive this may be.</a:t>
            </a:r>
            <a:r>
              <a:rPr lang="en-GB" sz="1000" baseline="0">
                <a:latin typeface="Arial" panose="020B0604020202020204" pitchFamily="34" charset="0"/>
                <a:cs typeface="Arial" panose="020B0604020202020204" pitchFamily="34" charset="0"/>
              </a:rPr>
              <a:t>  So this session hopes to open up possibilities and we invite you to engage with us</a:t>
            </a:r>
            <a:r>
              <a:rPr lang="en-GB" sz="1000">
                <a:latin typeface="Arial" panose="020B0604020202020204" pitchFamily="34" charset="0"/>
                <a:cs typeface="Arial" panose="020B0604020202020204" pitchFamily="34" charset="0"/>
              </a:rPr>
              <a:t> in our ongoing thinking of approaches that </a:t>
            </a:r>
            <a:r>
              <a:rPr lang="en-GB" sz="1000" baseline="0">
                <a:latin typeface="Arial" panose="020B0604020202020204" pitchFamily="34" charset="0"/>
                <a:cs typeface="Arial" panose="020B0604020202020204" pitchFamily="34" charset="0"/>
              </a:rPr>
              <a:t>might inspire profound thinking.  </a:t>
            </a:r>
          </a:p>
          <a:p>
            <a:r>
              <a:rPr lang="en-GB" sz="1000">
                <a:latin typeface="Arial" panose="020B0604020202020204" pitchFamily="34" charset="0"/>
                <a:cs typeface="Arial" panose="020B0604020202020204" pitchFamily="34" charset="0"/>
              </a:rPr>
              <a:t>Like the</a:t>
            </a:r>
            <a:r>
              <a:rPr lang="en-GB" sz="1000" baseline="0">
                <a:latin typeface="Arial" panose="020B0604020202020204" pitchFamily="34" charset="0"/>
                <a:cs typeface="Arial" panose="020B0604020202020204" pitchFamily="34" charset="0"/>
              </a:rPr>
              <a:t> nature of the enquiry itself, clear cut answers will not be the goal, rather and ongoing process which will challenge us in all manner of ways. </a:t>
            </a:r>
            <a:endParaRPr lang="en-GB"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E171-DC73-4D54-829F-6E74B5E7A8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2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a:solidFill>
                  <a:schemeClr val="tx1"/>
                </a:solidFill>
                <a:effectLst/>
                <a:latin typeface="+mn-lt"/>
                <a:ea typeface="+mn-ea"/>
                <a:cs typeface="+mn-cs"/>
              </a:rPr>
              <a:t> </a:t>
            </a:r>
          </a:p>
          <a:p>
            <a:r>
              <a:rPr lang="en-GB" sz="1200" kern="1200" err="1">
                <a:solidFill>
                  <a:schemeClr val="tx1"/>
                </a:solidFill>
                <a:effectLst/>
                <a:latin typeface="+mn-lt"/>
                <a:ea typeface="+mn-ea"/>
                <a:cs typeface="+mn-cs"/>
              </a:rPr>
              <a:t>alue</a:t>
            </a:r>
            <a:r>
              <a:rPr lang="en-GB" sz="1200" kern="1200">
                <a:solidFill>
                  <a:schemeClr val="tx1"/>
                </a:solidFill>
                <a:effectLst/>
                <a:latin typeface="+mn-lt"/>
                <a:ea typeface="+mn-ea"/>
                <a:cs typeface="+mn-cs"/>
              </a:rPr>
              <a:t> of viewpoints and creating safe places for learning/sharing. </a:t>
            </a:r>
          </a:p>
          <a:p>
            <a:r>
              <a:rPr lang="en-GB" sz="1200" kern="1200">
                <a:solidFill>
                  <a:schemeClr val="tx1"/>
                </a:solidFill>
                <a:effectLst/>
                <a:latin typeface="+mn-lt"/>
                <a:ea typeface="+mn-ea"/>
                <a:cs typeface="+mn-cs"/>
              </a:rPr>
              <a:t>Principles of high challenge, low threat could be championed.</a:t>
            </a:r>
          </a:p>
          <a:p>
            <a:r>
              <a:rPr lang="en-GB">
                <a:ea typeface="+mn-ea"/>
                <a:cs typeface="+mn-cs"/>
              </a:rPr>
              <a:t> </a:t>
            </a:r>
            <a:r>
              <a:rPr lang="en-GB" sz="1200" kern="1200">
                <a:solidFill>
                  <a:schemeClr val="tx1"/>
                </a:solidFill>
                <a:effectLst/>
                <a:latin typeface="+mn-lt"/>
                <a:ea typeface="+mn-ea"/>
                <a:cs typeface="+mn-cs"/>
              </a:rPr>
              <a:t>Can I apply this learning to other situations, cross curricular links, wider world?</a:t>
            </a:r>
            <a:r>
              <a:rPr lang="en-GB">
                <a:ea typeface="+mn-ea"/>
                <a:cs typeface="+mn-cs"/>
              </a:rPr>
              <a:t/>
            </a:r>
            <a:br>
              <a:rPr lang="en-GB">
                <a:ea typeface="+mn-ea"/>
                <a:cs typeface="+mn-cs"/>
              </a:rPr>
            </a:br>
            <a:endParaRPr lang="en-GB" sz="1200" kern="1200">
              <a:solidFill>
                <a:schemeClr val="tx1"/>
              </a:solidFill>
              <a:effectLst/>
              <a:latin typeface="+mn-lt"/>
              <a:ea typeface="+mn-ea"/>
              <a:cs typeface="+mn-cs"/>
            </a:endParaRPr>
          </a:p>
          <a:p>
            <a:pPr marL="285750" indent="-285750">
              <a:lnSpc>
                <a:spcPct val="90000"/>
              </a:lnSpc>
              <a:spcBef>
                <a:spcPts val="750"/>
              </a:spcBef>
              <a:spcAft>
                <a:spcPts val="0"/>
              </a:spcAft>
              <a:buFont typeface="Wingdings,Sans-Serif"/>
              <a:buChar char="§"/>
            </a:pPr>
            <a:r>
              <a:rPr lang="en-GB" sz="1200" kern="1200">
                <a:solidFill>
                  <a:schemeClr val="tx1"/>
                </a:solidFill>
                <a:effectLst/>
                <a:latin typeface="+mn-lt"/>
                <a:ea typeface="+mn-ea"/>
                <a:cs typeface="+mn-cs"/>
              </a:rPr>
              <a:t>Was anything confusing, challenging in the learning? What surprised or interested you – why? Where or why did I struggle? How did I learn (what T&amp;L approaches used)? How did and does this learning make me feel?</a:t>
            </a:r>
            <a:r>
              <a:rPr lang="en-GB">
                <a:ea typeface="+mn-ea"/>
                <a:cs typeface="+mn-cs"/>
              </a:rPr>
              <a:t> </a:t>
            </a:r>
            <a:r>
              <a:rPr lang="en-GB">
                <a:ea typeface="+mn-ea"/>
                <a:cs typeface="+mn-lt"/>
              </a:rPr>
              <a:t/>
            </a:r>
            <a:br>
              <a:rPr lang="en-GB">
                <a:ea typeface="+mn-ea"/>
                <a:cs typeface="+mn-lt"/>
              </a:rPr>
            </a:br>
            <a:r>
              <a:rPr lang="en-GB">
                <a:cs typeface="+mn-lt"/>
              </a:rPr>
              <a:t/>
            </a:r>
            <a:br>
              <a:rPr lang="en-GB">
                <a:cs typeface="+mn-lt"/>
              </a:rPr>
            </a:br>
            <a:r>
              <a:rPr lang="en-GB">
                <a:ea typeface="ＭＳ Ｐゴシック"/>
                <a:cs typeface="Calibri"/>
              </a:rPr>
              <a:t>Supports development of language skills to articulate feelings and emotions</a:t>
            </a:r>
            <a:endParaRPr lang="en-US">
              <a:ea typeface="ＭＳ Ｐゴシック"/>
              <a:cs typeface="Calibri"/>
            </a:endParaRPr>
          </a:p>
          <a:p>
            <a:pPr marL="285750" indent="-285750">
              <a:lnSpc>
                <a:spcPct val="90000"/>
              </a:lnSpc>
              <a:spcBef>
                <a:spcPts val="750"/>
              </a:spcBef>
              <a:spcAft>
                <a:spcPts val="0"/>
              </a:spcAft>
              <a:buFont typeface="Wingdings,Sans-Serif"/>
              <a:buChar char="§"/>
            </a:pPr>
            <a:endParaRPr lang="en-GB"/>
          </a:p>
          <a:p>
            <a:pPr marL="285750" indent="-285750">
              <a:lnSpc>
                <a:spcPct val="90000"/>
              </a:lnSpc>
              <a:spcBef>
                <a:spcPts val="750"/>
              </a:spcBef>
              <a:spcAft>
                <a:spcPts val="0"/>
              </a:spcAft>
              <a:buFont typeface="Wingdings,Sans-Serif"/>
              <a:buChar char="§"/>
            </a:pPr>
            <a:r>
              <a:rPr lang="en-GB">
                <a:ea typeface="ＭＳ Ｐゴシック"/>
                <a:cs typeface="Calibri"/>
              </a:rPr>
              <a:t>Builds capacity in students to speculate on meaning through engagement with the arts.</a:t>
            </a:r>
            <a:endParaRPr lang="en-US">
              <a:ea typeface="ＭＳ Ｐゴシック"/>
              <a:cs typeface="Calibri"/>
            </a:endParaRPr>
          </a:p>
          <a:p>
            <a:pPr marL="285750" indent="-285750">
              <a:lnSpc>
                <a:spcPct val="90000"/>
              </a:lnSpc>
              <a:spcBef>
                <a:spcPts val="750"/>
              </a:spcBef>
              <a:spcAft>
                <a:spcPts val="0"/>
              </a:spcAft>
              <a:buFont typeface="Wingdings,Sans-Serif"/>
              <a:buChar char="§"/>
            </a:pPr>
            <a:endParaRPr lang="en-GB"/>
          </a:p>
          <a:p>
            <a:pPr marL="285750" indent="-285750">
              <a:lnSpc>
                <a:spcPct val="90000"/>
              </a:lnSpc>
              <a:spcBef>
                <a:spcPts val="750"/>
              </a:spcBef>
              <a:spcAft>
                <a:spcPts val="0"/>
              </a:spcAft>
              <a:buFont typeface="Wingdings,Sans-Serif"/>
              <a:buChar char="§"/>
            </a:pPr>
            <a:r>
              <a:rPr lang="en-GB">
                <a:ea typeface="ＭＳ Ｐゴシック"/>
                <a:cs typeface="Calibri"/>
              </a:rPr>
              <a:t>Promotes the SMSC of students through self awareness of their encounter with the study of the Holocaust and the impact it may have had on them.</a:t>
            </a:r>
            <a:r>
              <a:rPr lang="en-GB">
                <a:ea typeface="ＭＳ Ｐゴシック"/>
                <a:cs typeface="+mn-lt"/>
              </a:rPr>
              <a:t/>
            </a:r>
            <a:br>
              <a:rPr lang="en-GB">
                <a:ea typeface="ＭＳ Ｐゴシック"/>
                <a:cs typeface="+mn-lt"/>
              </a:rPr>
            </a:br>
            <a:r>
              <a:rPr lang="en-GB">
                <a:cs typeface="+mn-lt"/>
              </a:rPr>
              <a:t/>
            </a:r>
            <a:br>
              <a:rPr lang="en-GB">
                <a:cs typeface="+mn-lt"/>
              </a:rPr>
            </a:br>
            <a:r>
              <a:rPr lang="en-GB">
                <a:ea typeface="ＭＳ Ｐゴシック"/>
                <a:cs typeface="Calibri"/>
              </a:rPr>
              <a:t>Help students consider whether understanding the Holocaust can provide a powerful lens to recognise fragilities in humankind and the contemporary world. </a:t>
            </a:r>
            <a:r>
              <a:rPr lang="en-GB">
                <a:cs typeface="+mn-lt"/>
              </a:rPr>
              <a:t/>
            </a:r>
            <a:br>
              <a:rPr lang="en-GB">
                <a:cs typeface="+mn-lt"/>
              </a:rPr>
            </a:br>
            <a:endParaRPr lang="en-GB"/>
          </a:p>
          <a:p>
            <a:pPr marL="285750" indent="-285750">
              <a:lnSpc>
                <a:spcPct val="90000"/>
              </a:lnSpc>
              <a:spcBef>
                <a:spcPts val="750"/>
              </a:spcBef>
              <a:spcAft>
                <a:spcPts val="0"/>
              </a:spcAft>
              <a:buFont typeface="Wingdings,Sans-Serif"/>
              <a:buChar char="§"/>
            </a:pPr>
            <a:r>
              <a:rPr lang="en-GB">
                <a:ea typeface="ＭＳ Ｐゴシック"/>
                <a:cs typeface="Calibri"/>
              </a:rPr>
              <a:t>May spark a sense of agency to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E171-DC73-4D54-829F-6E74B5E7A8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50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a:solidFill>
                  <a:schemeClr val="tx1"/>
                </a:solidFill>
                <a:effectLst/>
                <a:latin typeface="+mn-lt"/>
                <a:ea typeface="+mn-ea"/>
                <a:cs typeface="+mn-cs"/>
              </a:rPr>
              <a:t> </a:t>
            </a:r>
          </a:p>
          <a:p>
            <a:r>
              <a:rPr lang="en-GB" sz="1200" kern="1200" err="1">
                <a:solidFill>
                  <a:schemeClr val="tx1"/>
                </a:solidFill>
                <a:effectLst/>
                <a:latin typeface="+mn-lt"/>
                <a:ea typeface="+mn-ea"/>
                <a:cs typeface="+mn-cs"/>
              </a:rPr>
              <a:t>alue</a:t>
            </a:r>
            <a:r>
              <a:rPr lang="en-GB" sz="1200" kern="1200">
                <a:solidFill>
                  <a:schemeClr val="tx1"/>
                </a:solidFill>
                <a:effectLst/>
                <a:latin typeface="+mn-lt"/>
                <a:ea typeface="+mn-ea"/>
                <a:cs typeface="+mn-cs"/>
              </a:rPr>
              <a:t> of viewpoints and creating safe places for learning/sharing. </a:t>
            </a:r>
          </a:p>
          <a:p>
            <a:r>
              <a:rPr lang="en-GB" sz="1200" kern="1200">
                <a:solidFill>
                  <a:schemeClr val="tx1"/>
                </a:solidFill>
                <a:effectLst/>
                <a:latin typeface="+mn-lt"/>
                <a:ea typeface="+mn-ea"/>
                <a:cs typeface="+mn-cs"/>
              </a:rPr>
              <a:t>Principles of high challenge, low threat could be championed.</a:t>
            </a:r>
          </a:p>
          <a:p>
            <a:r>
              <a:rPr lang="en-GB">
                <a:ea typeface="+mn-ea"/>
                <a:cs typeface="+mn-cs"/>
              </a:rPr>
              <a:t> </a:t>
            </a:r>
            <a:r>
              <a:rPr lang="en-GB" sz="1200" kern="1200">
                <a:solidFill>
                  <a:schemeClr val="tx1"/>
                </a:solidFill>
                <a:effectLst/>
                <a:latin typeface="+mn-lt"/>
                <a:ea typeface="+mn-ea"/>
                <a:cs typeface="+mn-cs"/>
              </a:rPr>
              <a:t>Can I apply this learning to other situations, cross curricular links, wider world?</a:t>
            </a:r>
            <a:r>
              <a:rPr lang="en-GB">
                <a:ea typeface="+mn-ea"/>
                <a:cs typeface="+mn-cs"/>
              </a:rPr>
              <a:t/>
            </a:r>
            <a:br>
              <a:rPr lang="en-GB">
                <a:ea typeface="+mn-ea"/>
                <a:cs typeface="+mn-cs"/>
              </a:rPr>
            </a:br>
            <a:endParaRPr lang="en-GB" sz="1200" kern="1200">
              <a:solidFill>
                <a:schemeClr val="tx1"/>
              </a:solidFill>
              <a:effectLst/>
              <a:latin typeface="+mn-lt"/>
              <a:ea typeface="+mn-ea"/>
              <a:cs typeface="+mn-cs"/>
            </a:endParaRPr>
          </a:p>
          <a:p>
            <a:pPr marL="285750" indent="-285750">
              <a:lnSpc>
                <a:spcPct val="90000"/>
              </a:lnSpc>
              <a:spcBef>
                <a:spcPts val="750"/>
              </a:spcBef>
              <a:spcAft>
                <a:spcPts val="0"/>
              </a:spcAft>
              <a:buFont typeface="Wingdings,Sans-Serif"/>
              <a:buChar char="§"/>
            </a:pPr>
            <a:r>
              <a:rPr lang="en-GB" sz="1200" kern="1200">
                <a:solidFill>
                  <a:schemeClr val="tx1"/>
                </a:solidFill>
                <a:effectLst/>
                <a:latin typeface="+mn-lt"/>
                <a:ea typeface="+mn-ea"/>
                <a:cs typeface="+mn-cs"/>
              </a:rPr>
              <a:t>Was anything confusing, challenging in the learning? What surprised or interested you – why? Where or why did I struggle? How did I learn (what T&amp;L approaches used)? How did and does this learning make me feel?</a:t>
            </a:r>
            <a:r>
              <a:rPr lang="en-GB">
                <a:ea typeface="+mn-ea"/>
                <a:cs typeface="+mn-cs"/>
              </a:rPr>
              <a:t> </a:t>
            </a:r>
            <a:r>
              <a:rPr lang="en-GB">
                <a:ea typeface="+mn-ea"/>
                <a:cs typeface="+mn-lt"/>
              </a:rPr>
              <a:t/>
            </a:r>
            <a:br>
              <a:rPr lang="en-GB">
                <a:ea typeface="+mn-ea"/>
                <a:cs typeface="+mn-lt"/>
              </a:rPr>
            </a:br>
            <a:r>
              <a:rPr lang="en-GB">
                <a:cs typeface="+mn-lt"/>
              </a:rPr>
              <a:t/>
            </a:r>
            <a:br>
              <a:rPr lang="en-GB">
                <a:cs typeface="+mn-lt"/>
              </a:rPr>
            </a:br>
            <a:r>
              <a:rPr lang="en-GB">
                <a:ea typeface="ＭＳ Ｐゴシック"/>
                <a:cs typeface="Calibri"/>
              </a:rPr>
              <a:t>Supports development of language skills to articulate feelings and emotions</a:t>
            </a:r>
            <a:endParaRPr lang="en-US">
              <a:ea typeface="ＭＳ Ｐゴシック"/>
              <a:cs typeface="Calibri"/>
            </a:endParaRPr>
          </a:p>
          <a:p>
            <a:pPr marL="285750" indent="-285750">
              <a:lnSpc>
                <a:spcPct val="90000"/>
              </a:lnSpc>
              <a:spcBef>
                <a:spcPts val="750"/>
              </a:spcBef>
              <a:spcAft>
                <a:spcPts val="0"/>
              </a:spcAft>
              <a:buFont typeface="Wingdings,Sans-Serif"/>
              <a:buChar char="§"/>
            </a:pPr>
            <a:endParaRPr lang="en-GB"/>
          </a:p>
          <a:p>
            <a:pPr marL="285750" indent="-285750">
              <a:lnSpc>
                <a:spcPct val="90000"/>
              </a:lnSpc>
              <a:spcBef>
                <a:spcPts val="750"/>
              </a:spcBef>
              <a:spcAft>
                <a:spcPts val="0"/>
              </a:spcAft>
              <a:buFont typeface="Wingdings,Sans-Serif"/>
              <a:buChar char="§"/>
            </a:pPr>
            <a:r>
              <a:rPr lang="en-GB">
                <a:ea typeface="ＭＳ Ｐゴシック"/>
                <a:cs typeface="Calibri"/>
              </a:rPr>
              <a:t>Builds capacity in students to speculate on meaning through engagement with the arts.</a:t>
            </a:r>
            <a:endParaRPr lang="en-US">
              <a:ea typeface="ＭＳ Ｐゴシック"/>
              <a:cs typeface="Calibri"/>
            </a:endParaRPr>
          </a:p>
          <a:p>
            <a:pPr marL="285750" indent="-285750">
              <a:lnSpc>
                <a:spcPct val="90000"/>
              </a:lnSpc>
              <a:spcBef>
                <a:spcPts val="750"/>
              </a:spcBef>
              <a:spcAft>
                <a:spcPts val="0"/>
              </a:spcAft>
              <a:buFont typeface="Wingdings,Sans-Serif"/>
              <a:buChar char="§"/>
            </a:pPr>
            <a:endParaRPr lang="en-GB"/>
          </a:p>
          <a:p>
            <a:pPr marL="285750" indent="-285750">
              <a:lnSpc>
                <a:spcPct val="90000"/>
              </a:lnSpc>
              <a:spcBef>
                <a:spcPts val="750"/>
              </a:spcBef>
              <a:spcAft>
                <a:spcPts val="0"/>
              </a:spcAft>
              <a:buFont typeface="Wingdings,Sans-Serif"/>
              <a:buChar char="§"/>
            </a:pPr>
            <a:r>
              <a:rPr lang="en-GB">
                <a:ea typeface="ＭＳ Ｐゴシック"/>
                <a:cs typeface="Calibri"/>
              </a:rPr>
              <a:t>Promotes the SMSC of students through self awareness of their encounter with the study of the Holocaust and the impact it may have had on them.</a:t>
            </a:r>
            <a:r>
              <a:rPr lang="en-GB">
                <a:ea typeface="ＭＳ Ｐゴシック"/>
                <a:cs typeface="+mn-lt"/>
              </a:rPr>
              <a:t/>
            </a:r>
            <a:br>
              <a:rPr lang="en-GB">
                <a:ea typeface="ＭＳ Ｐゴシック"/>
                <a:cs typeface="+mn-lt"/>
              </a:rPr>
            </a:br>
            <a:r>
              <a:rPr lang="en-GB">
                <a:cs typeface="+mn-lt"/>
              </a:rPr>
              <a:t/>
            </a:r>
            <a:br>
              <a:rPr lang="en-GB">
                <a:cs typeface="+mn-lt"/>
              </a:rPr>
            </a:br>
            <a:r>
              <a:rPr lang="en-GB">
                <a:ea typeface="ＭＳ Ｐゴシック"/>
                <a:cs typeface="Calibri"/>
              </a:rPr>
              <a:t>Help students consider whether understanding the Holocaust can provide a powerful lens to recognise fragilities in humankind and the contemporary world. </a:t>
            </a:r>
            <a:r>
              <a:rPr lang="en-GB">
                <a:cs typeface="+mn-lt"/>
              </a:rPr>
              <a:t/>
            </a:r>
            <a:br>
              <a:rPr lang="en-GB">
                <a:cs typeface="+mn-lt"/>
              </a:rPr>
            </a:br>
            <a:endParaRPr lang="en-GB"/>
          </a:p>
          <a:p>
            <a:pPr marL="285750" indent="-285750">
              <a:lnSpc>
                <a:spcPct val="90000"/>
              </a:lnSpc>
              <a:spcBef>
                <a:spcPts val="750"/>
              </a:spcBef>
              <a:spcAft>
                <a:spcPts val="0"/>
              </a:spcAft>
              <a:buFont typeface="Wingdings,Sans-Serif"/>
              <a:buChar char="§"/>
            </a:pPr>
            <a:r>
              <a:rPr lang="en-GB">
                <a:ea typeface="ＭＳ Ｐゴシック"/>
                <a:cs typeface="Calibri"/>
              </a:rPr>
              <a:t>May spark a sense of agency to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E171-DC73-4D54-829F-6E74B5E7A8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8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Some may argue that students at year 9 are not ready for this level of contemplative thinking.  We believe students can engage – we may need to work harder at scaffolding and supporting but emotional intelligence is often forsaken for cognitive yet we need to engage the whole child and all their capacities to understand to bring out the best.</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E171-DC73-4D54-829F-6E74B5E7A8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4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Times New Roman" panose="02020603050405020304" pitchFamily="18" charset="0"/>
                <a:ea typeface="Times New Roman" panose="02020603050405020304" pitchFamily="18" charset="0"/>
              </a:rPr>
              <a:t>Highly respected pedagogue, doctor, broadcaster who went to</a:t>
            </a:r>
            <a:r>
              <a:rPr lang="en-US" sz="1200" i="1" baseline="0">
                <a:effectLst/>
                <a:latin typeface="Times New Roman" panose="02020603050405020304" pitchFamily="18" charset="0"/>
                <a:ea typeface="Times New Roman" panose="02020603050405020304" pitchFamily="18" charset="0"/>
              </a:rPr>
              <a:t> </a:t>
            </a:r>
            <a:r>
              <a:rPr lang="en-US" sz="1200" i="1">
                <a:effectLst/>
                <a:latin typeface="Times New Roman" panose="02020603050405020304" pitchFamily="18" charset="0"/>
                <a:ea typeface="Times New Roman" panose="02020603050405020304" pitchFamily="18" charset="0"/>
              </a:rPr>
              <a:t>his death with the children in his care – Treblinka 1942.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Times New Roman" panose="02020603050405020304" pitchFamily="18" charset="0"/>
                <a:ea typeface="Times New Roman" panose="02020603050405020304" pitchFamily="18" charset="0"/>
              </a:rPr>
              <a:t>Left a remarkable</a:t>
            </a:r>
            <a:r>
              <a:rPr lang="en-US" sz="1200" i="1" baseline="0">
                <a:effectLst/>
                <a:latin typeface="Times New Roman" panose="02020603050405020304" pitchFamily="18" charset="0"/>
                <a:ea typeface="Times New Roman" panose="02020603050405020304" pitchFamily="18" charset="0"/>
              </a:rPr>
              <a:t> legacy and even I  the most desperate circumstance he still wanted to allow space for children to have a say find wisdom within themselves.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Times New Roman" panose="02020603050405020304" pitchFamily="18" charset="0"/>
                <a:ea typeface="Times New Roman" panose="02020603050405020304" pitchFamily="18" charset="0"/>
              </a:rPr>
              <a:t>I prefer the word educator to teacher. A teacher is someone paid by the hour to drill something into the child, while an educator draws something out. Get in</a:t>
            </a:r>
            <a:r>
              <a:rPr lang="en-US" sz="1200" i="1" baseline="0">
                <a:effectLst/>
                <a:latin typeface="Times New Roman" panose="02020603050405020304" pitchFamily="18" charset="0"/>
                <a:ea typeface="Times New Roman" panose="02020603050405020304" pitchFamily="18" charset="0"/>
              </a:rPr>
              <a:t> touch within </a:t>
            </a:r>
            <a:r>
              <a:rPr lang="en-US" sz="1200" i="1" baseline="0" err="1">
                <a:effectLst/>
                <a:latin typeface="Times New Roman" panose="02020603050405020304" pitchFamily="18" charset="0"/>
                <a:ea typeface="Times New Roman" panose="02020603050405020304" pitchFamily="18" charset="0"/>
              </a:rPr>
              <a:t>thechild</a:t>
            </a:r>
            <a:r>
              <a:rPr lang="en-US" sz="1200" i="1" baseline="0">
                <a:effectLst/>
                <a:latin typeface="Times New Roman" panose="02020603050405020304" pitchFamily="18" charset="0"/>
                <a:ea typeface="Times New Roman" panose="02020603050405020304" pitchFamily="18" charset="0"/>
              </a:rPr>
              <a:t> within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baseline="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a:effectLst/>
                <a:latin typeface="Times New Roman" panose="02020603050405020304" pitchFamily="18" charset="0"/>
                <a:ea typeface="Times New Roman" panose="02020603050405020304" pitchFamily="18" charset="0"/>
              </a:rPr>
              <a:t>Now we want t share with you – not modelling to you we are thinking about approaches. </a:t>
            </a:r>
            <a:r>
              <a:rPr lang="en-US" sz="1200" i="1" baseline="0" err="1">
                <a:effectLst/>
                <a:latin typeface="Times New Roman" panose="02020603050405020304" pitchFamily="18" charset="0"/>
                <a:ea typeface="Times New Roman" panose="02020603050405020304" pitchFamily="18" charset="0"/>
              </a:rPr>
              <a:t>Colleagiues</a:t>
            </a:r>
            <a:r>
              <a:rPr lang="en-US" sz="1200" i="1" baseline="0">
                <a:effectLst/>
                <a:latin typeface="Times New Roman" panose="02020603050405020304" pitchFamily="18" charset="0"/>
                <a:ea typeface="Times New Roman" panose="02020603050405020304" pitchFamily="18" charset="0"/>
              </a:rPr>
              <a:t> going to share p[</a:t>
            </a:r>
            <a:r>
              <a:rPr lang="en-US" sz="1200" i="1" baseline="0" err="1">
                <a:effectLst/>
                <a:latin typeface="Times New Roman" panose="02020603050405020304" pitchFamily="18" charset="0"/>
                <a:ea typeface="Times New Roman" panose="02020603050405020304" pitchFamily="18" charset="0"/>
              </a:rPr>
              <a:t>ossible</a:t>
            </a:r>
            <a:r>
              <a:rPr lang="en-US" sz="1200" i="1" baseline="0">
                <a:effectLst/>
                <a:latin typeface="Times New Roman" panose="02020603050405020304" pitchFamily="18" charset="0"/>
                <a:ea typeface="Times New Roman" panose="02020603050405020304" pitchFamily="18" charset="0"/>
              </a:rPr>
              <a:t> </a:t>
            </a:r>
            <a:r>
              <a:rPr lang="en-US" sz="1200" i="1" baseline="0" err="1">
                <a:effectLst/>
                <a:latin typeface="Times New Roman" panose="02020603050405020304" pitchFamily="18" charset="0"/>
                <a:ea typeface="Times New Roman" panose="02020603050405020304" pitchFamily="18" charset="0"/>
              </a:rPr>
              <a:t>apppraches</a:t>
            </a:r>
            <a:r>
              <a:rPr lang="en-US" sz="1200" i="1" baseline="0">
                <a:effectLst/>
                <a:latin typeface="Times New Roman" panose="02020603050405020304" pitchFamily="18" charset="0"/>
                <a:ea typeface="Times New Roman" panose="02020603050405020304" pitchFamily="18" charset="0"/>
              </a:rPr>
              <a:t> in getting us to think and reflect.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i="1" baseline="0">
                <a:effectLst/>
                <a:latin typeface="Times New Roman" panose="02020603050405020304" pitchFamily="18" charset="0"/>
                <a:ea typeface="Times New Roman" panose="02020603050405020304" pitchFamily="18" charset="0"/>
              </a:rPr>
              <a:t>Seeing things with a different lens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i="1" baseline="0">
                <a:effectLst/>
                <a:latin typeface="Times New Roman" panose="02020603050405020304" pitchFamily="18" charset="0"/>
                <a:ea typeface="Times New Roman" panose="02020603050405020304" pitchFamily="18" charset="0"/>
              </a:rPr>
              <a:t>What do I know and what might this mean?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i="1" baseline="0">
                <a:effectLst/>
                <a:latin typeface="Times New Roman" panose="02020603050405020304" pitchFamily="18" charset="0"/>
                <a:ea typeface="Times New Roman" panose="02020603050405020304" pitchFamily="18" charset="0"/>
              </a:rPr>
              <a:t>Drawing through art, literature and poetry.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i="1" baseline="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a:effectLst/>
                <a:latin typeface="Times New Roman" panose="02020603050405020304" pitchFamily="18" charset="0"/>
                <a:ea typeface="Times New Roman" panose="02020603050405020304" pitchFamily="18" charset="0"/>
              </a:rPr>
              <a:t> </a:t>
            </a:r>
            <a:endParaRPr lang="en-GB" sz="1200" i="1">
              <a:effectLst/>
              <a:latin typeface="Times New Roman" panose="02020603050405020304" pitchFamily="18" charset="0"/>
              <a:ea typeface="Times New Roman" panose="02020603050405020304" pitchFamily="18" charset="0"/>
            </a:endParaRPr>
          </a:p>
          <a:p>
            <a:r>
              <a:rPr lang="en-GB"/>
              <a:t>We are advocating a session</a:t>
            </a:r>
            <a:r>
              <a:rPr lang="en-GB" baseline="0"/>
              <a:t> which does not pre package – space to explore material. Hopefully draws out – not filling empty vessels - draw on the wealth of what they already can bring – experience innate sense of justice and capacity to moral </a:t>
            </a:r>
            <a:r>
              <a:rPr lang="en-GB" baseline="0" err="1"/>
              <a:t>ereasoning</a:t>
            </a:r>
            <a:r>
              <a:rPr lang="en-GB" baseline="0"/>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E171-DC73-4D54-829F-6E74B5E7A8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55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49A205-4F11-488B-AFC3-4B17E97353E0}" type="slidenum">
              <a:rPr lang="en-GB" altLang="en-US" smtClean="0">
                <a:latin typeface="Calibri" panose="020F0502020204030204" pitchFamily="34" charset="0"/>
              </a:rPr>
              <a:pPr/>
              <a:t>10</a:t>
            </a:fld>
            <a:endParaRPr lang="en-GB" altLang="en-US">
              <a:latin typeface="Calibri" panose="020F0502020204030204" pitchFamily="34" charset="0"/>
            </a:endParaRPr>
          </a:p>
        </p:txBody>
      </p:sp>
    </p:spTree>
    <p:extLst>
      <p:ext uri="{BB962C8B-B14F-4D97-AF65-F5344CB8AC3E}">
        <p14:creationId xmlns:p14="http://schemas.microsoft.com/office/powerpoint/2010/main" val="132875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oH">
    <p:spTree>
      <p:nvGrpSpPr>
        <p:cNvPr id="1" name=""/>
        <p:cNvGrpSpPr/>
        <p:nvPr/>
      </p:nvGrpSpPr>
      <p:grpSpPr>
        <a:xfrm>
          <a:off x="0" y="0"/>
          <a:ext cx="0" cy="0"/>
          <a:chOff x="0" y="0"/>
          <a:chExt cx="0" cy="0"/>
        </a:xfrm>
      </p:grpSpPr>
      <p:grpSp>
        <p:nvGrpSpPr>
          <p:cNvPr id="2" name="Group 8"/>
          <p:cNvGrpSpPr>
            <a:grpSpLocks/>
          </p:cNvGrpSpPr>
          <p:nvPr userDrawn="1"/>
        </p:nvGrpSpPr>
        <p:grpSpPr bwMode="auto">
          <a:xfrm>
            <a:off x="468313" y="3403600"/>
            <a:ext cx="8207375" cy="2376488"/>
            <a:chOff x="926533" y="2132856"/>
            <a:chExt cx="8119120" cy="2258169"/>
          </a:xfrm>
        </p:grpSpPr>
        <p:cxnSp>
          <p:nvCxnSpPr>
            <p:cNvPr id="3" name="Straight Connector 2"/>
            <p:cNvCxnSpPr/>
            <p:nvPr/>
          </p:nvCxnSpPr>
          <p:spPr>
            <a:xfrm flipH="1">
              <a:off x="926533" y="2132856"/>
              <a:ext cx="811912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926533" y="4391025"/>
              <a:ext cx="811912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a:spLocks noChangeArrowheads="1"/>
          </p:cNvSpPr>
          <p:nvPr userDrawn="1"/>
        </p:nvSpPr>
        <p:spPr bwMode="auto">
          <a:xfrm>
            <a:off x="539750" y="3213100"/>
            <a:ext cx="8280400" cy="431800"/>
          </a:xfrm>
          <a:prstGeom prst="rect">
            <a:avLst/>
          </a:prstGeom>
          <a:solidFill>
            <a:schemeClr val="bg1"/>
          </a:solidFill>
          <a:ln>
            <a:noFill/>
          </a:ln>
          <a:extLst>
            <a:ext uri="{91240B29-F687-4f45-9708-019B960494DF}"/>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altLang="en-US">
              <a:ea typeface="+mn-ea"/>
            </a:endParaRPr>
          </a:p>
        </p:txBody>
      </p:sp>
    </p:spTree>
    <p:extLst>
      <p:ext uri="{BB962C8B-B14F-4D97-AF65-F5344CB8AC3E}">
        <p14:creationId xmlns:p14="http://schemas.microsoft.com/office/powerpoint/2010/main" val="4053682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 yllw CoH">
    <p:bg>
      <p:bgPr>
        <a:solidFill>
          <a:schemeClr val="tx1">
            <a:alpha val="96861"/>
          </a:schemeClr>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193" r="56232"/>
          <a:stretch>
            <a:fillRect/>
          </a:stretch>
        </p:blipFill>
        <p:spPr bwMode="auto">
          <a:xfrm>
            <a:off x="611188" y="0"/>
            <a:ext cx="4176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6111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Isosceles Triangle 4"/>
          <p:cNvSpPr/>
          <p:nvPr userDrawn="1"/>
        </p:nvSpPr>
        <p:spPr>
          <a:xfrm rot="10800000">
            <a:off x="5580063" y="1793875"/>
            <a:ext cx="2592387" cy="429895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5076056" y="683246"/>
            <a:ext cx="3598366" cy="945554"/>
          </a:xfrm>
        </p:spPr>
        <p:txBody>
          <a:bodyPr lIns="0" tIns="0" rIns="0" bIns="0" anchor="t">
            <a:noAutofit/>
          </a:bodyPr>
          <a:lstStyle>
            <a:lvl1pPr algn="ctr">
              <a:defRPr sz="3200" b="1" cap="none">
                <a:solidFill>
                  <a:schemeClr val="bg1"/>
                </a:solidFill>
              </a:defRPr>
            </a:lvl1pPr>
          </a:lstStyle>
          <a:p>
            <a:r>
              <a:rPr lang="en-US"/>
              <a:t>Click to edit Master title style</a:t>
            </a:r>
            <a:endParaRPr lang="en-GB"/>
          </a:p>
        </p:txBody>
      </p:sp>
      <p:sp>
        <p:nvSpPr>
          <p:cNvPr id="6" name="Date Placeholder 3"/>
          <p:cNvSpPr>
            <a:spLocks noGrp="1"/>
          </p:cNvSpPr>
          <p:nvPr>
            <p:ph type="dt" sz="half" idx="10"/>
          </p:nvPr>
        </p:nvSpPr>
        <p:spPr/>
        <p:txBody>
          <a:bodyPr/>
          <a:lstStyle>
            <a:lvl1pPr>
              <a:defRPr>
                <a:solidFill>
                  <a:schemeClr val="bg1"/>
                </a:solidFill>
              </a:defRPr>
            </a:lvl1pPr>
          </a:lstStyle>
          <a:p>
            <a:pPr>
              <a:defRPr/>
            </a:pPr>
            <a:fld id="{D177AB19-99B5-447F-9D2B-6A163716AAC9}" type="datetimeFigureOut">
              <a:rPr lang="en-GB" altLang="en-US"/>
              <a:pPr>
                <a:defRPr/>
              </a:pPr>
              <a:t>14/12/2021</a:t>
            </a:fld>
            <a:endParaRPr lang="en-GB" altLang="en-US"/>
          </a:p>
        </p:txBody>
      </p:sp>
      <p:sp>
        <p:nvSpPr>
          <p:cNvPr id="7" name="Footer Placeholder 4"/>
          <p:cNvSpPr>
            <a:spLocks noGrp="1"/>
          </p:cNvSpPr>
          <p:nvPr>
            <p:ph type="ftr" sz="quarter" idx="11"/>
          </p:nvPr>
        </p:nvSpPr>
        <p:spPr/>
        <p:txBody>
          <a:bodyPr/>
          <a:lstStyle>
            <a:lvl1pPr>
              <a:defRPr>
                <a:solidFill>
                  <a:schemeClr val="bg1"/>
                </a:solidFill>
              </a:defRPr>
            </a:lvl1pPr>
          </a:lstStyle>
          <a:p>
            <a:pPr>
              <a:defRPr/>
            </a:pPr>
            <a:endParaRPr lang="en-GB"/>
          </a:p>
        </p:txBody>
      </p:sp>
      <p:sp>
        <p:nvSpPr>
          <p:cNvPr id="8" name="Slide Number Placeholder 5"/>
          <p:cNvSpPr>
            <a:spLocks noGrp="1"/>
          </p:cNvSpPr>
          <p:nvPr>
            <p:ph type="sldNum" sz="quarter" idx="12"/>
          </p:nvPr>
        </p:nvSpPr>
        <p:spPr/>
        <p:txBody>
          <a:bodyPr/>
          <a:lstStyle>
            <a:lvl1pPr>
              <a:defRPr>
                <a:solidFill>
                  <a:schemeClr val="bg1"/>
                </a:solidFill>
              </a:defRPr>
            </a:lvl1pPr>
          </a:lstStyle>
          <a:p>
            <a:pPr>
              <a:defRPr/>
            </a:pPr>
            <a:fld id="{7951CF66-D31B-4EE6-AFF2-5C06854B8523}" type="slidenum">
              <a:rPr lang="en-GB" altLang="en-US"/>
              <a:pPr>
                <a:defRPr/>
              </a:pPr>
              <a:t>‹#›</a:t>
            </a:fld>
            <a:endParaRPr lang="en-GB" altLang="en-US"/>
          </a:p>
        </p:txBody>
      </p:sp>
    </p:spTree>
    <p:extLst>
      <p:ext uri="{BB962C8B-B14F-4D97-AF65-F5344CB8AC3E}">
        <p14:creationId xmlns:p14="http://schemas.microsoft.com/office/powerpoint/2010/main" val="232854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Full image  - CoH">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378" r="18768"/>
          <a:stretch>
            <a:fillRect/>
          </a:stretch>
        </p:blipFill>
        <p:spPr bwMode="auto">
          <a:xfrm>
            <a:off x="611188" y="0"/>
            <a:ext cx="8532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0"/>
            <a:ext cx="6111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pPr>
              <a:defRPr/>
            </a:pPr>
            <a:fld id="{2F585B95-8705-4E9F-B234-3221AA141F1A}"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schemeClr val="bg1"/>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pPr>
              <a:defRPr/>
            </a:pPr>
            <a:fld id="{E5B9A715-DCA1-49E5-BAB7-DE164FB624C7}" type="slidenum">
              <a:rPr lang="en-GB" altLang="en-US"/>
              <a:pPr>
                <a:defRPr/>
              </a:pPr>
              <a:t>‹#›</a:t>
            </a:fld>
            <a:endParaRPr lang="en-GB" altLang="en-US"/>
          </a:p>
        </p:txBody>
      </p:sp>
    </p:spTree>
    <p:extLst>
      <p:ext uri="{BB962C8B-B14F-4D97-AF65-F5344CB8AC3E}">
        <p14:creationId xmlns:p14="http://schemas.microsoft.com/office/powerpoint/2010/main" val="1454984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CoH Pink  bar">
    <p:bg>
      <p:bgPr>
        <a:solidFill>
          <a:srgbClr val="AE6C6E"/>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6355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p:cNvSpPr/>
          <p:nvPr userDrawn="1"/>
        </p:nvSpPr>
        <p:spPr>
          <a:xfrm>
            <a:off x="0" y="723900"/>
            <a:ext cx="5940425" cy="436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1200"/>
              </a:spcAft>
              <a:defRPr/>
            </a:pPr>
            <a:endParaRPr lang="en-GB"/>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1382" b="789"/>
          <a:stretch>
            <a:fillRect/>
          </a:stretch>
        </p:blipFill>
        <p:spPr bwMode="auto">
          <a:xfrm>
            <a:off x="5784850" y="719138"/>
            <a:ext cx="3363913"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86211" y="1124744"/>
            <a:ext cx="5091258" cy="3816424"/>
          </a:xfrm>
        </p:spPr>
        <p:txBody>
          <a:bodyPr>
            <a:noAutofit/>
          </a:bodyPr>
          <a:lstStyle>
            <a:lvl1pPr marL="0" indent="0">
              <a:spcAft>
                <a:spcPts val="1800"/>
              </a:spcAft>
              <a:buFontTx/>
              <a:buNone/>
              <a:defRPr sz="2200">
                <a:solidFill>
                  <a:schemeClr val="tx2"/>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C66344FD-545B-4992-98B8-32691CB2D5EA}" type="datetimeFigureOut">
              <a:rPr lang="en-GB" altLang="en-US"/>
              <a:pPr>
                <a:defRPr/>
              </a:pPr>
              <a:t>14/12/2021</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A73C896-33A8-4428-A8C2-A3327DA6BD63}" type="slidenum">
              <a:rPr lang="en-GB" altLang="en-US"/>
              <a:pPr>
                <a:defRPr/>
              </a:pPr>
              <a:t>‹#›</a:t>
            </a:fld>
            <a:endParaRPr lang="en-GB" altLang="en-US"/>
          </a:p>
        </p:txBody>
      </p:sp>
    </p:spTree>
    <p:extLst>
      <p:ext uri="{BB962C8B-B14F-4D97-AF65-F5344CB8AC3E}">
        <p14:creationId xmlns:p14="http://schemas.microsoft.com/office/powerpoint/2010/main" val="201134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CoH Purple  bar">
    <p:bg>
      <p:bgPr>
        <a:solidFill>
          <a:srgbClr val="5F4560"/>
        </a:solidFill>
        <a:effectLst/>
      </p:bgPr>
    </p:bg>
    <p:spTree>
      <p:nvGrpSpPr>
        <p:cNvPr id="1" name=""/>
        <p:cNvGrpSpPr/>
        <p:nvPr/>
      </p:nvGrpSpPr>
      <p:grpSpPr>
        <a:xfrm>
          <a:off x="0" y="0"/>
          <a:ext cx="0" cy="0"/>
          <a:chOff x="0" y="0"/>
          <a:chExt cx="0" cy="0"/>
        </a:xfrm>
      </p:grpSpPr>
      <p:sp>
        <p:nvSpPr>
          <p:cNvPr id="4" name="Rectangle 3"/>
          <p:cNvSpPr/>
          <p:nvPr userDrawn="1"/>
        </p:nvSpPr>
        <p:spPr>
          <a:xfrm>
            <a:off x="3370263" y="0"/>
            <a:ext cx="57785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1200"/>
              </a:spcAft>
              <a:defRPr/>
            </a:pPr>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1382" b="789"/>
          <a:stretch>
            <a:fillRect/>
          </a:stretch>
        </p:blipFill>
        <p:spPr bwMode="auto">
          <a:xfrm>
            <a:off x="0" y="719138"/>
            <a:ext cx="3363913"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8685213" y="728663"/>
            <a:ext cx="463550" cy="43561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Content Placeholder 2"/>
          <p:cNvSpPr>
            <a:spLocks noGrp="1"/>
          </p:cNvSpPr>
          <p:nvPr>
            <p:ph idx="1"/>
          </p:nvPr>
        </p:nvSpPr>
        <p:spPr>
          <a:xfrm>
            <a:off x="3729214" y="1124744"/>
            <a:ext cx="5091258" cy="3816424"/>
          </a:xfrm>
        </p:spPr>
        <p:txBody>
          <a:bodyPr>
            <a:noAutofit/>
          </a:bodyPr>
          <a:lstStyle>
            <a:lvl1pPr marL="0" indent="0">
              <a:spcAft>
                <a:spcPts val="1800"/>
              </a:spcAft>
              <a:buFontTx/>
              <a:buNone/>
              <a:defRPr sz="2200">
                <a:solidFill>
                  <a:schemeClr val="tx2"/>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683EAD91-AC90-46A0-9552-BFE3C2BD8C04}" type="datetimeFigureOut">
              <a:rPr lang="en-GB" altLang="en-US"/>
              <a:pPr>
                <a:defRPr/>
              </a:pPr>
              <a:t>14/12/2021</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DC6C60A2-06CC-41B5-94F9-698D978F7FCC}" type="slidenum">
              <a:rPr lang="en-GB" altLang="en-US"/>
              <a:pPr>
                <a:defRPr/>
              </a:pPr>
              <a:t>‹#›</a:t>
            </a:fld>
            <a:endParaRPr lang="en-GB" altLang="en-US"/>
          </a:p>
        </p:txBody>
      </p:sp>
    </p:spTree>
    <p:extLst>
      <p:ext uri="{BB962C8B-B14F-4D97-AF65-F5344CB8AC3E}">
        <p14:creationId xmlns:p14="http://schemas.microsoft.com/office/powerpoint/2010/main" val="280032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End Slide - CoH">
    <p:spTree>
      <p:nvGrpSpPr>
        <p:cNvPr id="1" name=""/>
        <p:cNvGrpSpPr/>
        <p:nvPr/>
      </p:nvGrpSpPr>
      <p:grpSpPr>
        <a:xfrm>
          <a:off x="0" y="0"/>
          <a:ext cx="0" cy="0"/>
          <a:chOff x="0" y="0"/>
          <a:chExt cx="0" cy="0"/>
        </a:xfrm>
      </p:grpSpPr>
      <p:grpSp>
        <p:nvGrpSpPr>
          <p:cNvPr id="4" name="Group 15"/>
          <p:cNvGrpSpPr>
            <a:grpSpLocks/>
          </p:cNvGrpSpPr>
          <p:nvPr userDrawn="1"/>
        </p:nvGrpSpPr>
        <p:grpSpPr bwMode="auto">
          <a:xfrm>
            <a:off x="-6350" y="1916113"/>
            <a:ext cx="9150350" cy="3168650"/>
            <a:chOff x="-6984" y="1340768"/>
            <a:chExt cx="9150984" cy="3744417"/>
          </a:xfrm>
        </p:grpSpPr>
        <p:sp>
          <p:nvSpPr>
            <p:cNvPr id="5" name="Rectangle 4"/>
            <p:cNvSpPr/>
            <p:nvPr userDrawn="1"/>
          </p:nvSpPr>
          <p:spPr>
            <a:xfrm>
              <a:off x="-634" y="1340768"/>
              <a:ext cx="9144634" cy="37444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1200"/>
                </a:spcAft>
                <a:defRPr/>
              </a:pPr>
              <a:endParaRPr lang="en-GB"/>
            </a:p>
          </p:txBody>
        </p:sp>
        <p:sp>
          <p:nvSpPr>
            <p:cNvPr id="6" name="Rectangle 5"/>
            <p:cNvSpPr/>
            <p:nvPr userDrawn="1"/>
          </p:nvSpPr>
          <p:spPr>
            <a:xfrm>
              <a:off x="-6984" y="1340768"/>
              <a:ext cx="463582" cy="3744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7" name="Rectangle 6"/>
          <p:cNvSpPr/>
          <p:nvPr userDrawn="1"/>
        </p:nvSpPr>
        <p:spPr>
          <a:xfrm>
            <a:off x="260350" y="5827713"/>
            <a:ext cx="639921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a:solidFill>
                  <a:schemeClr val="tx2"/>
                </a:solidFill>
                <a:latin typeface="Arial Narrow" pitchFamily="34" charset="0"/>
              </a:rPr>
              <a:t>UCL Centre for Holocaust Education</a:t>
            </a:r>
            <a:r>
              <a:rPr lang="en-GB" sz="1200">
                <a:solidFill>
                  <a:schemeClr val="tx2"/>
                </a:solidFill>
                <a:latin typeface="Arial Narrow" pitchFamily="34" charset="0"/>
              </a:rPr>
              <a:t>, University College London, 20  Bedford Way, London, WC1H 0AL  </a:t>
            </a:r>
          </a:p>
        </p:txBody>
      </p:sp>
      <p:sp>
        <p:nvSpPr>
          <p:cNvPr id="8" name="Rectangle 7"/>
          <p:cNvSpPr/>
          <p:nvPr userDrawn="1"/>
        </p:nvSpPr>
        <p:spPr>
          <a:xfrm>
            <a:off x="260350" y="6042025"/>
            <a:ext cx="733583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err="1">
                <a:solidFill>
                  <a:schemeClr val="tx2"/>
                </a:solidFill>
                <a:latin typeface="Arial Narrow" pitchFamily="34" charset="0"/>
              </a:rPr>
              <a:t>tel</a:t>
            </a:r>
            <a:r>
              <a:rPr lang="en-GB" sz="1200">
                <a:solidFill>
                  <a:schemeClr val="tx2"/>
                </a:solidFill>
                <a:latin typeface="Arial Narrow" pitchFamily="34" charset="0"/>
              </a:rPr>
              <a:t> +44(0)20 7612 6437    </a:t>
            </a:r>
            <a:r>
              <a:rPr lang="en-GB" sz="1200" b="1">
                <a:solidFill>
                  <a:schemeClr val="tx2"/>
                </a:solidFill>
                <a:latin typeface="Arial Narrow" pitchFamily="34" charset="0"/>
              </a:rPr>
              <a:t>email </a:t>
            </a:r>
            <a:r>
              <a:rPr lang="en-GB" sz="1200">
                <a:solidFill>
                  <a:schemeClr val="tx2"/>
                </a:solidFill>
                <a:latin typeface="Arial Narrow" pitchFamily="34" charset="0"/>
              </a:rPr>
              <a:t>holocaust@ucl.ac.uk    </a:t>
            </a:r>
            <a:r>
              <a:rPr lang="en-GB" sz="1200" b="1">
                <a:solidFill>
                  <a:schemeClr val="tx2"/>
                </a:solidFill>
                <a:latin typeface="Arial Narrow" pitchFamily="34" charset="0"/>
              </a:rPr>
              <a:t>web</a:t>
            </a:r>
            <a:r>
              <a:rPr lang="en-GB" sz="1200">
                <a:solidFill>
                  <a:schemeClr val="tx2"/>
                </a:solidFill>
                <a:latin typeface="Arial Narrow" pitchFamily="34" charset="0"/>
              </a:rPr>
              <a:t> www.ucl.ac.uk/holocaust-education</a:t>
            </a:r>
          </a:p>
        </p:txBody>
      </p:sp>
      <p:sp>
        <p:nvSpPr>
          <p:cNvPr id="9" name="Rectangle 8"/>
          <p:cNvSpPr>
            <a:spLocks noChangeArrowheads="1"/>
          </p:cNvSpPr>
          <p:nvPr userDrawn="1"/>
        </p:nvSpPr>
        <p:spPr bwMode="auto">
          <a:xfrm>
            <a:off x="250825" y="6351588"/>
            <a:ext cx="7345363" cy="24606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sz="1000">
                <a:solidFill>
                  <a:schemeClr val="accent1"/>
                </a:solidFill>
                <a:ea typeface="+mn-ea"/>
              </a:rPr>
              <a:t>The UCL Centre for Holocaust Education is jointly funded by Pears Foundation and the Department for Education.</a:t>
            </a:r>
          </a:p>
        </p:txBody>
      </p:sp>
      <p:pic>
        <p:nvPicPr>
          <p:cNvPr id="10" name="Picture 18"/>
          <p:cNvPicPr>
            <a:picLocks noChangeAspect="1"/>
          </p:cNvPicPr>
          <p:nvPr userDrawn="1"/>
        </p:nvPicPr>
        <p:blipFill>
          <a:blip r:embed="rId2">
            <a:extLst>
              <a:ext uri="{28A0092B-C50C-407E-A947-70E740481C1C}">
                <a14:useLocalDpi xmlns:a14="http://schemas.microsoft.com/office/drawing/2010/main" val="0"/>
              </a:ext>
            </a:extLst>
          </a:blip>
          <a:srcRect l="39813" r="43517"/>
          <a:stretch>
            <a:fillRect/>
          </a:stretch>
        </p:blipFill>
        <p:spPr bwMode="auto">
          <a:xfrm>
            <a:off x="0" y="31750"/>
            <a:ext cx="54435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userDrawn="1"/>
        </p:nvPicPr>
        <p:blipFill>
          <a:blip r:embed="rId2">
            <a:extLst>
              <a:ext uri="{28A0092B-C50C-407E-A947-70E740481C1C}">
                <a14:useLocalDpi xmlns:a14="http://schemas.microsoft.com/office/drawing/2010/main" val="0"/>
              </a:ext>
            </a:extLst>
          </a:blip>
          <a:srcRect l="50935"/>
          <a:stretch>
            <a:fillRect/>
          </a:stretch>
        </p:blipFill>
        <p:spPr bwMode="auto">
          <a:xfrm>
            <a:off x="5329238" y="31750"/>
            <a:ext cx="3814762"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p:cNvSpPr txBox="1">
            <a:spLocks noChangeArrowheads="1"/>
          </p:cNvSpPr>
          <p:nvPr userDrawn="1"/>
        </p:nvSpPr>
        <p:spPr bwMode="auto">
          <a:xfrm>
            <a:off x="107950" y="260350"/>
            <a:ext cx="3600450" cy="369888"/>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a:ea typeface="+mn-ea"/>
                <a:cs typeface="Arial" panose="020B0604020202020204" pitchFamily="34" charset="0"/>
              </a:rPr>
              <a:t>Centre for Holocaust Education</a:t>
            </a:r>
          </a:p>
        </p:txBody>
      </p:sp>
      <p:sp>
        <p:nvSpPr>
          <p:cNvPr id="2" name="Title 1"/>
          <p:cNvSpPr>
            <a:spLocks noGrp="1"/>
          </p:cNvSpPr>
          <p:nvPr>
            <p:ph type="ctrTitle"/>
          </p:nvPr>
        </p:nvSpPr>
        <p:spPr>
          <a:xfrm>
            <a:off x="670565" y="2780928"/>
            <a:ext cx="4551969" cy="902551"/>
          </a:xfrm>
        </p:spPr>
        <p:txBody>
          <a:bodyPr lIns="0" tIns="0" rIns="0" bIns="0">
            <a:noAutofit/>
          </a:bodyPr>
          <a:lstStyle>
            <a:lvl1pPr algn="l">
              <a:lnSpc>
                <a:spcPct val="90000"/>
              </a:lnSpc>
              <a:defRPr sz="3200" b="1">
                <a:latin typeface="Arial Narrow"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76195" y="3662276"/>
            <a:ext cx="4471869" cy="288032"/>
          </a:xfrm>
        </p:spPr>
        <p:txBody>
          <a:bodyPr lIns="0" tIns="0" rIns="0" bIns="0">
            <a:noAutofit/>
          </a:bodyPr>
          <a:lstStyle>
            <a:lvl1pPr marL="0" indent="0" algn="l">
              <a:buNone/>
              <a:defRPr sz="14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986981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 Co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fld id="{73842A8B-E132-4F07-9AFB-765888F1E7CD}" type="datetimeFigureOut">
              <a:rPr lang="en-GB" altLang="en-US"/>
              <a:pPr>
                <a:defRPr/>
              </a:pPr>
              <a:t>14/12/2021</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lgn="ctr">
              <a:defRPr/>
            </a:lvl1pPr>
          </a:lstStyle>
          <a:p>
            <a:pPr>
              <a:defRPr/>
            </a:pPr>
            <a:fld id="{37F667E0-B4D5-4067-9F9F-9112B11B2568}" type="slidenum">
              <a:rPr lang="en-GB" altLang="en-US"/>
              <a:pPr>
                <a:defRPr/>
              </a:pPr>
              <a:t>‹#›</a:t>
            </a:fld>
            <a:endParaRPr lang="en-GB" altLang="en-US"/>
          </a:p>
        </p:txBody>
      </p:sp>
    </p:spTree>
    <p:extLst>
      <p:ext uri="{BB962C8B-B14F-4D97-AF65-F5344CB8AC3E}">
        <p14:creationId xmlns:p14="http://schemas.microsoft.com/office/powerpoint/2010/main" val="914879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CoH">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85FFFC1-36E3-424C-AFE2-0C1F710E9053}" type="datetimeFigureOut">
              <a:rPr lang="en-GB" altLang="en-US"/>
              <a:pPr>
                <a:defRPr/>
              </a:pPr>
              <a:t>14/12/2021</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lgn="ctr">
              <a:defRPr/>
            </a:lvl1pPr>
          </a:lstStyle>
          <a:p>
            <a:pPr>
              <a:defRPr/>
            </a:pPr>
            <a:fld id="{AE278DBA-478A-4188-ADDE-BB419B73F32E}" type="slidenum">
              <a:rPr lang="en-GB" altLang="en-US"/>
              <a:pPr>
                <a:defRPr/>
              </a:pPr>
              <a:t>‹#›</a:t>
            </a:fld>
            <a:endParaRPr lang="en-GB" altLang="en-US"/>
          </a:p>
        </p:txBody>
      </p:sp>
    </p:spTree>
    <p:extLst>
      <p:ext uri="{BB962C8B-B14F-4D97-AF65-F5344CB8AC3E}">
        <p14:creationId xmlns:p14="http://schemas.microsoft.com/office/powerpoint/2010/main" val="171082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F90E6AC2-73FF-48BF-A4A6-518DD2CE42EE}" type="slidenum">
              <a:rPr lang="en-GB" altLang="en-US"/>
              <a:pPr>
                <a:defRPr/>
              </a:pPr>
              <a:t>‹#›</a:t>
            </a:fld>
            <a:endParaRPr lang="en-GB" altLang="en-US"/>
          </a:p>
        </p:txBody>
      </p:sp>
    </p:spTree>
    <p:extLst>
      <p:ext uri="{BB962C8B-B14F-4D97-AF65-F5344CB8AC3E}">
        <p14:creationId xmlns:p14="http://schemas.microsoft.com/office/powerpoint/2010/main" val="3412010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CA008151-CB24-43D1-A50C-1C9D3233A4D7}" type="slidenum">
              <a:rPr lang="en-GB" altLang="en-US"/>
              <a:pPr>
                <a:defRPr/>
              </a:pPr>
              <a:t>‹#›</a:t>
            </a:fld>
            <a:endParaRPr lang="en-GB" altLang="en-US"/>
          </a:p>
        </p:txBody>
      </p:sp>
    </p:spTree>
    <p:extLst>
      <p:ext uri="{BB962C8B-B14F-4D97-AF65-F5344CB8AC3E}">
        <p14:creationId xmlns:p14="http://schemas.microsoft.com/office/powerpoint/2010/main" val="3838243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808BC71B-9527-47E0-B513-F11E0BBB9C80}" type="slidenum">
              <a:rPr lang="en-GB" altLang="en-US"/>
              <a:pPr>
                <a:defRPr/>
              </a:pPr>
              <a:t>‹#›</a:t>
            </a:fld>
            <a:endParaRPr lang="en-GB" altLang="en-US"/>
          </a:p>
        </p:txBody>
      </p:sp>
    </p:spTree>
    <p:extLst>
      <p:ext uri="{BB962C8B-B14F-4D97-AF65-F5344CB8AC3E}">
        <p14:creationId xmlns:p14="http://schemas.microsoft.com/office/powerpoint/2010/main" val="174709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463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899592" y="274638"/>
            <a:ext cx="7787208" cy="114300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1639341"/>
            <a:ext cx="7787208" cy="4525963"/>
          </a:xfrm>
        </p:spPr>
        <p:txBody>
          <a:bodyPr>
            <a:noAutofit/>
          </a:bodyPr>
          <a:lstStyle>
            <a:lvl1pPr>
              <a:buFontTx/>
              <a:buNone/>
              <a:defRPr sz="2000"/>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0"/>
          </p:nvPr>
        </p:nvSpPr>
        <p:spPr/>
        <p:txBody>
          <a:bodyPr/>
          <a:lstStyle>
            <a:lvl1pPr>
              <a:defRPr/>
            </a:lvl1pPr>
          </a:lstStyle>
          <a:p>
            <a:pPr>
              <a:defRPr/>
            </a:pPr>
            <a:fld id="{7DC59013-1441-44C7-BF71-8C4A5CE9EB49}" type="datetimeFigureOut">
              <a:rPr lang="en-GB" altLang="en-US"/>
              <a:pPr>
                <a:defRPr/>
              </a:pPr>
              <a:t>14/12/2021</a:t>
            </a:fld>
            <a:endParaRPr lang="en-GB" altLang="en-US"/>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41288E38-1023-48C2-9E8A-B3E3E20C1A09}" type="slidenum">
              <a:rPr lang="en-GB" altLang="en-US"/>
              <a:pPr>
                <a:defRPr/>
              </a:pPr>
              <a:t>‹#›</a:t>
            </a:fld>
            <a:endParaRPr lang="en-GB" altLang="en-US"/>
          </a:p>
        </p:txBody>
      </p:sp>
    </p:spTree>
    <p:extLst>
      <p:ext uri="{BB962C8B-B14F-4D97-AF65-F5344CB8AC3E}">
        <p14:creationId xmlns:p14="http://schemas.microsoft.com/office/powerpoint/2010/main" val="4181478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25487B9B-D993-4D2C-8411-BD61B20EF47F}" type="slidenum">
              <a:rPr lang="en-GB" altLang="en-US"/>
              <a:pPr>
                <a:defRPr/>
              </a:pPr>
              <a:t>‹#›</a:t>
            </a:fld>
            <a:endParaRPr lang="en-GB" altLang="en-US"/>
          </a:p>
        </p:txBody>
      </p:sp>
    </p:spTree>
    <p:extLst>
      <p:ext uri="{BB962C8B-B14F-4D97-AF65-F5344CB8AC3E}">
        <p14:creationId xmlns:p14="http://schemas.microsoft.com/office/powerpoint/2010/main" val="1187610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C69A0092-9927-43A6-B1EF-B104AC8616F9}" type="slidenum">
              <a:rPr lang="en-GB" altLang="en-US"/>
              <a:pPr>
                <a:defRPr/>
              </a:pPr>
              <a:t>‹#›</a:t>
            </a:fld>
            <a:endParaRPr lang="en-GB" altLang="en-US"/>
          </a:p>
        </p:txBody>
      </p:sp>
    </p:spTree>
    <p:extLst>
      <p:ext uri="{BB962C8B-B14F-4D97-AF65-F5344CB8AC3E}">
        <p14:creationId xmlns:p14="http://schemas.microsoft.com/office/powerpoint/2010/main" val="2055853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D94321E2-6124-4389-9476-B27BCC5341FB}" type="slidenum">
              <a:rPr lang="en-GB" altLang="en-US"/>
              <a:pPr>
                <a:defRPr/>
              </a:pPr>
              <a:t>‹#›</a:t>
            </a:fld>
            <a:endParaRPr lang="en-GB" altLang="en-US"/>
          </a:p>
        </p:txBody>
      </p:sp>
    </p:spTree>
    <p:extLst>
      <p:ext uri="{BB962C8B-B14F-4D97-AF65-F5344CB8AC3E}">
        <p14:creationId xmlns:p14="http://schemas.microsoft.com/office/powerpoint/2010/main" val="1044651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DB1AFE97-8B6D-47A0-B17A-D9CBE3CFBCD8}" type="slidenum">
              <a:rPr lang="en-GB" altLang="en-US"/>
              <a:pPr>
                <a:defRPr/>
              </a:pPr>
              <a:t>‹#›</a:t>
            </a:fld>
            <a:endParaRPr lang="en-GB" altLang="en-US"/>
          </a:p>
        </p:txBody>
      </p:sp>
    </p:spTree>
    <p:extLst>
      <p:ext uri="{BB962C8B-B14F-4D97-AF65-F5344CB8AC3E}">
        <p14:creationId xmlns:p14="http://schemas.microsoft.com/office/powerpoint/2010/main" val="2801262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schemeClr val="bg1"/>
                </a:solidFill>
                <a:latin typeface="Calibri" panose="020F0502020204030204" pitchFamily="34" charset="0"/>
                <a:ea typeface="+mn-ea"/>
              </a:rPr>
              <a:t>hedp</a:t>
            </a:r>
            <a:endParaRPr lang="en-US" sz="4800">
              <a:solidFill>
                <a:schemeClr val="bg1"/>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19565BD8-7680-4B3E-9387-A2C70B205E34}" type="slidenum">
              <a:rPr lang="en-GB" altLang="en-US"/>
              <a:pPr>
                <a:defRPr/>
              </a:pPr>
              <a:t>‹#›</a:t>
            </a:fld>
            <a:endParaRPr lang="en-GB" altLang="en-US"/>
          </a:p>
        </p:txBody>
      </p:sp>
    </p:spTree>
    <p:extLst>
      <p:ext uri="{BB962C8B-B14F-4D97-AF65-F5344CB8AC3E}">
        <p14:creationId xmlns:p14="http://schemas.microsoft.com/office/powerpoint/2010/main" val="61985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End Slide - CoH">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6350" y="1854200"/>
            <a:ext cx="9150350" cy="3168650"/>
            <a:chOff x="-6984" y="1340768"/>
            <a:chExt cx="9150984" cy="3744417"/>
          </a:xfrm>
        </p:grpSpPr>
        <p:sp>
          <p:nvSpPr>
            <p:cNvPr id="4" name="Rectangle 3"/>
            <p:cNvSpPr/>
            <p:nvPr userDrawn="1"/>
          </p:nvSpPr>
          <p:spPr>
            <a:xfrm>
              <a:off x="-634" y="1340768"/>
              <a:ext cx="9144634" cy="374441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1200"/>
                </a:spcAft>
                <a:defRPr/>
              </a:pPr>
              <a:endParaRPr lang="en-GB"/>
            </a:p>
          </p:txBody>
        </p:sp>
        <p:sp>
          <p:nvSpPr>
            <p:cNvPr id="5" name="Rectangle 4"/>
            <p:cNvSpPr/>
            <p:nvPr userDrawn="1"/>
          </p:nvSpPr>
          <p:spPr>
            <a:xfrm>
              <a:off x="-6984" y="1340768"/>
              <a:ext cx="463582" cy="3744417"/>
            </a:xfrm>
            <a:prstGeom prst="rect">
              <a:avLst/>
            </a:prstGeom>
            <a:solidFill>
              <a:srgbClr val="438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43838E"/>
                </a:solidFill>
              </a:endParaRPr>
            </a:p>
          </p:txBody>
        </p:sp>
      </p:grpSp>
      <p:sp>
        <p:nvSpPr>
          <p:cNvPr id="6" name="Rectangle 5"/>
          <p:cNvSpPr/>
          <p:nvPr userDrawn="1"/>
        </p:nvSpPr>
        <p:spPr>
          <a:xfrm>
            <a:off x="260350" y="5827713"/>
            <a:ext cx="531177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anchor="ctr"/>
          <a:lstStyle/>
          <a:p>
            <a:pPr>
              <a:defRPr/>
            </a:pPr>
            <a:r>
              <a:rPr lang="en-GB" sz="1200" b="1">
                <a:solidFill>
                  <a:srgbClr val="262321"/>
                </a:solidFill>
                <a:latin typeface="Arial Narrow" pitchFamily="34" charset="0"/>
              </a:rPr>
              <a:t>UCL Institute of Education</a:t>
            </a:r>
            <a:r>
              <a:rPr lang="en-GB" sz="1200">
                <a:solidFill>
                  <a:srgbClr val="262321"/>
                </a:solidFill>
                <a:latin typeface="Arial Narrow" pitchFamily="34" charset="0"/>
              </a:rPr>
              <a:t>, University College London, Gower Street, London, WC1H 0AL,  </a:t>
            </a:r>
          </a:p>
        </p:txBody>
      </p:sp>
      <p:sp>
        <p:nvSpPr>
          <p:cNvPr id="7" name="Rectangle 6"/>
          <p:cNvSpPr/>
          <p:nvPr userDrawn="1"/>
        </p:nvSpPr>
        <p:spPr>
          <a:xfrm>
            <a:off x="260350" y="6042025"/>
            <a:ext cx="870426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anchor="ctr"/>
          <a:lstStyle/>
          <a:p>
            <a:pPr eaLnBrk="1" fontAlgn="auto" hangingPunct="1">
              <a:spcBef>
                <a:spcPts val="0"/>
              </a:spcBef>
              <a:spcAft>
                <a:spcPts val="0"/>
              </a:spcAft>
              <a:defRPr/>
            </a:pPr>
            <a:r>
              <a:rPr lang="en-GB" sz="1200" b="1" err="1">
                <a:solidFill>
                  <a:srgbClr val="262321"/>
                </a:solidFill>
                <a:latin typeface="Arial Narrow" pitchFamily="34" charset="0"/>
              </a:rPr>
              <a:t>tel</a:t>
            </a:r>
            <a:r>
              <a:rPr lang="en-GB" sz="1200" b="1">
                <a:solidFill>
                  <a:srgbClr val="262321"/>
                </a:solidFill>
                <a:latin typeface="Arial Narrow" pitchFamily="34" charset="0"/>
              </a:rPr>
              <a:t>:</a:t>
            </a:r>
            <a:r>
              <a:rPr lang="en-GB" sz="1200">
                <a:solidFill>
                  <a:srgbClr val="262321"/>
                </a:solidFill>
                <a:latin typeface="Arial Narrow" pitchFamily="34" charset="0"/>
              </a:rPr>
              <a:t> +44(0)20 7612 6437    </a:t>
            </a:r>
            <a:r>
              <a:rPr lang="en-GB" sz="1200" b="1">
                <a:solidFill>
                  <a:srgbClr val="262321"/>
                </a:solidFill>
                <a:latin typeface="Arial Narrow" pitchFamily="34" charset="0"/>
              </a:rPr>
              <a:t>fax:</a:t>
            </a:r>
            <a:r>
              <a:rPr lang="en-GB" sz="1200">
                <a:solidFill>
                  <a:srgbClr val="262321"/>
                </a:solidFill>
                <a:latin typeface="Arial Narrow" pitchFamily="34" charset="0"/>
              </a:rPr>
              <a:t> +44(0)20 7612 6126    </a:t>
            </a:r>
            <a:r>
              <a:rPr lang="en-GB" sz="1200" b="1">
                <a:solidFill>
                  <a:srgbClr val="262321"/>
                </a:solidFill>
                <a:latin typeface="Arial Narrow" pitchFamily="34" charset="0"/>
              </a:rPr>
              <a:t>email: </a:t>
            </a:r>
            <a:r>
              <a:rPr lang="en-GB" sz="1200">
                <a:solidFill>
                  <a:srgbClr val="262321"/>
                </a:solidFill>
                <a:latin typeface="Arial Narrow" pitchFamily="34" charset="0"/>
              </a:rPr>
              <a:t>holocaust@ucl.ac.uk    </a:t>
            </a:r>
            <a:r>
              <a:rPr lang="en-GB" sz="1200" b="1">
                <a:solidFill>
                  <a:srgbClr val="262321"/>
                </a:solidFill>
                <a:latin typeface="Arial Narrow" pitchFamily="34" charset="0"/>
              </a:rPr>
              <a:t>web: </a:t>
            </a:r>
            <a:r>
              <a:rPr lang="en-GB" sz="1200">
                <a:solidFill>
                  <a:schemeClr val="tx2"/>
                </a:solidFill>
                <a:latin typeface="Arial Narrow" pitchFamily="34" charset="0"/>
              </a:rPr>
              <a:t>ucl.ac.uk/holocaust-education</a:t>
            </a:r>
          </a:p>
        </p:txBody>
      </p:sp>
      <p:sp>
        <p:nvSpPr>
          <p:cNvPr id="8" name="Rectangle 7"/>
          <p:cNvSpPr>
            <a:spLocks noChangeArrowheads="1"/>
          </p:cNvSpPr>
          <p:nvPr userDrawn="1"/>
        </p:nvSpPr>
        <p:spPr bwMode="auto">
          <a:xfrm>
            <a:off x="250825" y="6351588"/>
            <a:ext cx="73453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GB" altLang="en-US" sz="1000">
                <a:solidFill>
                  <a:srgbClr val="43838E"/>
                </a:solidFill>
              </a:rPr>
              <a:t>UCL Centre for Holocaust Education is jointly funded by Pears Foundation and the Department for Education.</a:t>
            </a:r>
          </a:p>
        </p:txBody>
      </p:sp>
      <p:pic>
        <p:nvPicPr>
          <p:cNvPr id="9" name="Picture 12" descr="CforHE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2425" y="5381625"/>
            <a:ext cx="18716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0565" y="2987250"/>
            <a:ext cx="4551969" cy="902550"/>
          </a:xfrm>
        </p:spPr>
        <p:txBody>
          <a:bodyPr lIns="0" tIns="0" rIns="0" bIns="0">
            <a:noAutofit/>
          </a:bodyPr>
          <a:lstStyle>
            <a:lvl1pPr algn="l">
              <a:lnSpc>
                <a:spcPct val="90000"/>
              </a:lnSpc>
              <a:defRPr lang="en-GB" sz="3200" b="1" kern="1200" dirty="0">
                <a:solidFill>
                  <a:schemeClr val="accent5"/>
                </a:solidFill>
                <a:latin typeface="Arial Narrow" pitchFamily="34" charset="0"/>
                <a:ea typeface="+mj-ea"/>
                <a:cs typeface="+mj-cs"/>
              </a:defRPr>
            </a:lvl1pPr>
          </a:lstStyle>
          <a:p>
            <a:r>
              <a:rPr lang="en-US"/>
              <a:t>Click to edit Master title style</a:t>
            </a:r>
            <a:endParaRPr lang="en-GB"/>
          </a:p>
        </p:txBody>
      </p:sp>
      <p:sp>
        <p:nvSpPr>
          <p:cNvPr id="10" name="Slide Number Placeholder 5"/>
          <p:cNvSpPr>
            <a:spLocks noGrp="1"/>
          </p:cNvSpPr>
          <p:nvPr>
            <p:ph type="sldNum" sz="quarter" idx="10"/>
          </p:nvPr>
        </p:nvSpPr>
        <p:spPr/>
        <p:txBody>
          <a:bodyPr lIns="91428" tIns="45713" rIns="91428" bIns="45713"/>
          <a:lstStyle>
            <a:lvl1pPr>
              <a:defRPr/>
            </a:lvl1pPr>
          </a:lstStyle>
          <a:p>
            <a:pPr>
              <a:defRPr/>
            </a:pPr>
            <a:fld id="{97D440BD-1F19-417B-89D8-356C4E52002C}" type="slidenum">
              <a:rPr lang="en-GB" altLang="en-US"/>
              <a:pPr>
                <a:defRPr/>
              </a:pPr>
              <a:t>‹#›</a:t>
            </a:fld>
            <a:endParaRPr lang="en-GB" altLang="en-US"/>
          </a:p>
        </p:txBody>
      </p:sp>
    </p:spTree>
    <p:extLst>
      <p:ext uri="{BB962C8B-B14F-4D97-AF65-F5344CB8AC3E}">
        <p14:creationId xmlns:p14="http://schemas.microsoft.com/office/powerpoint/2010/main" val="106753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xfrm>
            <a:off x="685800" y="6248400"/>
            <a:ext cx="1905000" cy="457200"/>
          </a:xfrm>
        </p:spPr>
        <p:txBody>
          <a:bodyPr rtlCol="0"/>
          <a:lstStyle>
            <a:lvl1pPr fontAlgn="auto">
              <a:spcBef>
                <a:spcPts val="0"/>
              </a:spcBef>
              <a:spcAft>
                <a:spcPts val="0"/>
              </a:spcAft>
              <a:defRPr>
                <a:solidFill>
                  <a:srgbClr val="262321">
                    <a:tint val="75000"/>
                  </a:srgbClr>
                </a:solidFill>
                <a:latin typeface="+mn-lt"/>
                <a:ea typeface="+mn-ea"/>
                <a:cs typeface="+mn-cs"/>
              </a:defRPr>
            </a:lvl1pPr>
          </a:lstStyle>
          <a:p>
            <a:pPr>
              <a:defRPr/>
            </a:pPr>
            <a:endParaRPr lang="en-GB"/>
          </a:p>
        </p:txBody>
      </p:sp>
      <p:sp>
        <p:nvSpPr>
          <p:cNvPr id="4" name="Rectangle 5"/>
          <p:cNvSpPr>
            <a:spLocks noGrp="1" noChangeArrowheads="1"/>
          </p:cNvSpPr>
          <p:nvPr>
            <p:ph type="ftr" sz="quarter" idx="11"/>
          </p:nvPr>
        </p:nvSpPr>
        <p:spPr>
          <a:xfrm>
            <a:off x="3124200" y="6248400"/>
            <a:ext cx="2895600" cy="457200"/>
          </a:xfrm>
        </p:spPr>
        <p:txBody>
          <a:bodyPr/>
          <a:lstStyle>
            <a:lvl1pPr>
              <a:defRPr>
                <a:cs typeface="+mn-cs"/>
              </a:defRPr>
            </a:lvl1pPr>
          </a:lstStyle>
          <a:p>
            <a:pPr>
              <a:defRPr/>
            </a:pPr>
            <a:endParaRPr lang="en-GB"/>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BD34062-66C1-42DE-837E-502252E81376}" type="slidenum">
              <a:rPr lang="en-GB" altLang="en-US"/>
              <a:pPr>
                <a:defRPr/>
              </a:pPr>
              <a:t>‹#›</a:t>
            </a:fld>
            <a:endParaRPr lang="en-GB" altLang="en-US"/>
          </a:p>
        </p:txBody>
      </p:sp>
    </p:spTree>
    <p:extLst>
      <p:ext uri="{BB962C8B-B14F-4D97-AF65-F5344CB8AC3E}">
        <p14:creationId xmlns:p14="http://schemas.microsoft.com/office/powerpoint/2010/main" val="3739935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CoH">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89788" y="5314950"/>
            <a:ext cx="134143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p:cNvGrpSpPr>
            <a:grpSpLocks/>
          </p:cNvGrpSpPr>
          <p:nvPr userDrawn="1"/>
        </p:nvGrpSpPr>
        <p:grpSpPr bwMode="auto">
          <a:xfrm>
            <a:off x="782638" y="2778125"/>
            <a:ext cx="7748587" cy="2257425"/>
            <a:chOff x="926533" y="2132856"/>
            <a:chExt cx="8119120" cy="2258169"/>
          </a:xfrm>
        </p:grpSpPr>
        <p:cxnSp>
          <p:nvCxnSpPr>
            <p:cNvPr id="4" name="Straight Connector 3"/>
            <p:cNvCxnSpPr/>
            <p:nvPr/>
          </p:nvCxnSpPr>
          <p:spPr>
            <a:xfrm flipH="1">
              <a:off x="926533" y="2132856"/>
              <a:ext cx="811912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926533" y="4391025"/>
              <a:ext cx="811912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userDrawn="1"/>
        </p:nvSpPr>
        <p:spPr>
          <a:xfrm>
            <a:off x="782638" y="2349500"/>
            <a:ext cx="7893050" cy="5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763" y="5465763"/>
            <a:ext cx="133826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userDrawn="1"/>
        </p:nvSpPr>
        <p:spPr bwMode="auto">
          <a:xfrm>
            <a:off x="706438" y="5518150"/>
            <a:ext cx="1444625" cy="358775"/>
          </a:xfrm>
          <a:prstGeom prst="rect">
            <a:avLst/>
          </a:prstGeom>
          <a:noFill/>
          <a:ln>
            <a:noFill/>
          </a:ln>
          <a:extLst>
            <a:ext uri="{909E8E84-426E-40dd-AFC4-6F175D3DCCD1}"/>
            <a:ext uri="{91240B29-F687-4f45-9708-019B960494DF}"/>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900">
                <a:solidFill>
                  <a:srgbClr val="000000"/>
                </a:solidFill>
                <a:ea typeface="+mn-ea"/>
                <a:cs typeface="Calibri" panose="020F0502020204030204" pitchFamily="34" charset="0"/>
              </a:rPr>
              <a:t>Ranked 1</a:t>
            </a:r>
            <a:r>
              <a:rPr lang="en-GB" altLang="en-US" sz="900" baseline="30000">
                <a:solidFill>
                  <a:srgbClr val="000000"/>
                </a:solidFill>
                <a:ea typeface="+mn-ea"/>
                <a:cs typeface="Calibri" panose="020F0502020204030204" pitchFamily="34" charset="0"/>
              </a:rPr>
              <a:t>st</a:t>
            </a:r>
            <a:r>
              <a:rPr lang="en-GB" altLang="en-US" sz="900">
                <a:solidFill>
                  <a:srgbClr val="000000"/>
                </a:solidFill>
                <a:ea typeface="+mn-ea"/>
                <a:cs typeface="Calibri" panose="020F0502020204030204" pitchFamily="34" charset="0"/>
              </a:rPr>
              <a:t> for education</a:t>
            </a:r>
            <a:endParaRPr lang="en-GB" altLang="en-US" sz="1200">
              <a:solidFill>
                <a:srgbClr val="262321"/>
              </a:solidFill>
              <a:latin typeface="Times New Roman" panose="02020603050405020304" pitchFamily="18" charset="0"/>
              <a:ea typeface="+mn-ea"/>
              <a:cs typeface="Calibri" panose="020F0502020204030204" pitchFamily="34" charset="0"/>
            </a:endParaRPr>
          </a:p>
        </p:txBody>
      </p:sp>
      <p:sp>
        <p:nvSpPr>
          <p:cNvPr id="9" name="TextBox 8"/>
          <p:cNvSpPr txBox="1">
            <a:spLocks noChangeArrowheads="1"/>
          </p:cNvSpPr>
          <p:nvPr userDrawn="1"/>
        </p:nvSpPr>
        <p:spPr bwMode="auto">
          <a:xfrm>
            <a:off x="627063" y="6221413"/>
            <a:ext cx="1641475" cy="231775"/>
          </a:xfrm>
          <a:prstGeom prst="rect">
            <a:avLst/>
          </a:prstGeom>
          <a:noFill/>
          <a:ln>
            <a:noFill/>
          </a:ln>
          <a:extLst>
            <a:ext uri="{909E8E84-426E-40dd-AFC4-6F175D3DCCD1}"/>
            <a:ext uri="{91240B29-F687-4f45-9708-019B960494DF}"/>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900">
                <a:solidFill>
                  <a:srgbClr val="000000"/>
                </a:solidFill>
                <a:ea typeface="+mn-ea"/>
                <a:cs typeface="Calibri" panose="020F0502020204030204" pitchFamily="34" charset="0"/>
              </a:rPr>
              <a:t>2014, 2015, 2016, 2017</a:t>
            </a:r>
            <a:endParaRPr lang="en-GB" altLang="en-US" sz="1200">
              <a:solidFill>
                <a:srgbClr val="262321"/>
              </a:solidFill>
              <a:latin typeface="Times New Roman" panose="02020603050405020304" pitchFamily="18" charset="0"/>
              <a:ea typeface="+mn-ea"/>
              <a:cs typeface="Calibri" panose="020F0502020204030204" pitchFamily="34" charset="0"/>
            </a:endParaRPr>
          </a:p>
        </p:txBody>
      </p:sp>
      <p:pic>
        <p:nvPicPr>
          <p:cNvPr id="10"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9738" y="5384800"/>
            <a:ext cx="958850" cy="12033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763" y="0"/>
            <a:ext cx="9144001"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316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463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899592" y="274638"/>
            <a:ext cx="7787208" cy="114300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1639341"/>
            <a:ext cx="7787208" cy="4525963"/>
          </a:xfrm>
        </p:spPr>
        <p:txBody>
          <a:bodyPr>
            <a:noAutofit/>
          </a:bodyPr>
          <a:lstStyle>
            <a:lvl1pPr>
              <a:buFontTx/>
              <a:buNone/>
              <a:defRPr sz="2000"/>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0"/>
          </p:nvPr>
        </p:nvSpPr>
        <p:spPr/>
        <p:txBody>
          <a:bodyPr/>
          <a:lstStyle>
            <a:lvl1pPr>
              <a:defRPr/>
            </a:lvl1pPr>
          </a:lstStyle>
          <a:p>
            <a:pPr>
              <a:defRPr/>
            </a:pPr>
            <a:fld id="{94281DF7-006C-4C4E-A83C-0FB87DAA61BF}" type="datetimeFigureOut">
              <a:rPr lang="en-GB" altLang="en-US"/>
              <a:pPr>
                <a:defRPr/>
              </a:pPr>
              <a:t>14/12/2021</a:t>
            </a:fld>
            <a:endParaRPr lang="en-GB" altLang="en-US"/>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4E1B698B-5FCF-4BCB-A243-EE4527041B65}" type="slidenum">
              <a:rPr lang="en-GB" altLang="en-US"/>
              <a:pPr>
                <a:defRPr/>
              </a:pPr>
              <a:t>‹#›</a:t>
            </a:fld>
            <a:endParaRPr lang="en-GB" altLang="en-US"/>
          </a:p>
        </p:txBody>
      </p:sp>
    </p:spTree>
    <p:extLst>
      <p:ext uri="{BB962C8B-B14F-4D97-AF65-F5344CB8AC3E}">
        <p14:creationId xmlns:p14="http://schemas.microsoft.com/office/powerpoint/2010/main" val="1250640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with image CoH">
    <p:spTree>
      <p:nvGrpSpPr>
        <p:cNvPr id="1" name=""/>
        <p:cNvGrpSpPr/>
        <p:nvPr/>
      </p:nvGrpSpPr>
      <p:grpSpPr>
        <a:xfrm>
          <a:off x="0" y="0"/>
          <a:ext cx="0" cy="0"/>
          <a:chOff x="0" y="0"/>
          <a:chExt cx="0" cy="0"/>
        </a:xfrm>
      </p:grpSpPr>
      <p:grpSp>
        <p:nvGrpSpPr>
          <p:cNvPr id="6" name="Group 11"/>
          <p:cNvGrpSpPr>
            <a:grpSpLocks/>
          </p:cNvGrpSpPr>
          <p:nvPr userDrawn="1"/>
        </p:nvGrpSpPr>
        <p:grpSpPr bwMode="auto">
          <a:xfrm>
            <a:off x="2124075" y="3213100"/>
            <a:ext cx="3887788" cy="3311525"/>
            <a:chOff x="2123728" y="3212976"/>
            <a:chExt cx="3888432" cy="3312368"/>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30373" t="43436" r="34612"/>
            <a:stretch>
              <a:fillRect/>
            </a:stretch>
          </p:blipFill>
          <p:spPr bwMode="auto">
            <a:xfrm>
              <a:off x="2843808" y="3323033"/>
              <a:ext cx="3168352" cy="32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2123728" y="3212976"/>
              <a:ext cx="1440102" cy="15116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sp>
        <p:nvSpPr>
          <p:cNvPr id="11" name="Rectangle 10"/>
          <p:cNvSpPr/>
          <p:nvPr userDrawn="1"/>
        </p:nvSpPr>
        <p:spPr>
          <a:xfrm>
            <a:off x="0" y="0"/>
            <a:ext cx="463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899592" y="274638"/>
            <a:ext cx="7787208" cy="114300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1639341"/>
            <a:ext cx="2376959" cy="4525963"/>
          </a:xfrm>
        </p:spPr>
        <p:txBody>
          <a:bodyPr>
            <a:noAutofit/>
          </a:bodyPr>
          <a:lstStyle>
            <a:lvl1pPr marL="0" indent="0">
              <a:spcBef>
                <a:spcPts val="0"/>
              </a:spcBef>
              <a:spcAft>
                <a:spcPts val="1200"/>
              </a:spcAft>
              <a:buFontTx/>
              <a:buNone/>
              <a:defRPr sz="1800"/>
            </a:lvl1pPr>
            <a:lvl2pPr marL="327025" indent="-312738">
              <a:spcBef>
                <a:spcPts val="0"/>
              </a:spcBef>
              <a:spcAft>
                <a:spcPts val="1200"/>
              </a:spcAft>
              <a:buClr>
                <a:schemeClr val="accent1"/>
              </a:buClr>
              <a:buFont typeface="Wingdings" pitchFamily="2" charset="2"/>
              <a:buChar char="§"/>
              <a:defRPr sz="1800"/>
            </a:lvl2pPr>
            <a:lvl3pPr marL="531813" indent="-258763">
              <a:spcBef>
                <a:spcPts val="0"/>
              </a:spcBef>
              <a:spcAft>
                <a:spcPts val="1200"/>
              </a:spcAft>
              <a:buClr>
                <a:schemeClr val="accent1"/>
              </a:buClr>
              <a:buFont typeface="Verdana" pitchFamily="34" charset="0"/>
              <a:buChar char="−"/>
              <a:defRPr sz="1800"/>
            </a:lvl3pPr>
            <a:lvl4pPr marL="804863" indent="-273050">
              <a:spcBef>
                <a:spcPts val="0"/>
              </a:spcBef>
              <a:spcAft>
                <a:spcPts val="1200"/>
              </a:spcAft>
              <a:buClr>
                <a:schemeClr val="accent1"/>
              </a:buClr>
              <a:buFont typeface="Arial" pitchFamily="34" charset="0"/>
              <a:buChar char="•"/>
              <a:defRPr sz="1800"/>
            </a:lvl4pPr>
            <a:lvl5pPr marL="1077913" indent="-273050">
              <a:spcBef>
                <a:spcPts val="0"/>
              </a:spcBef>
              <a:spcAft>
                <a:spcPts val="1200"/>
              </a:spcAft>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idx="13"/>
          </p:nvPr>
        </p:nvSpPr>
        <p:spPr>
          <a:xfrm>
            <a:off x="3707904" y="1639341"/>
            <a:ext cx="2376959" cy="4525963"/>
          </a:xfrm>
        </p:spPr>
        <p:txBody>
          <a:bodyPr>
            <a:noAutofit/>
          </a:bodyPr>
          <a:lstStyle>
            <a:lvl1pPr marL="0" indent="0">
              <a:spcBef>
                <a:spcPts val="0"/>
              </a:spcBef>
              <a:spcAft>
                <a:spcPts val="1200"/>
              </a:spcAft>
              <a:buFontTx/>
              <a:buNone/>
              <a:defRPr sz="1800"/>
            </a:lvl1pPr>
            <a:lvl2pPr marL="327025" indent="-312738">
              <a:spcBef>
                <a:spcPts val="0"/>
              </a:spcBef>
              <a:spcAft>
                <a:spcPts val="1200"/>
              </a:spcAft>
              <a:buClr>
                <a:schemeClr val="accent1"/>
              </a:buClr>
              <a:buFont typeface="Wingdings" pitchFamily="2" charset="2"/>
              <a:buChar char="§"/>
              <a:defRPr sz="1800"/>
            </a:lvl2pPr>
            <a:lvl3pPr marL="531813" indent="-258763">
              <a:spcBef>
                <a:spcPts val="0"/>
              </a:spcBef>
              <a:spcAft>
                <a:spcPts val="1200"/>
              </a:spcAft>
              <a:buClr>
                <a:schemeClr val="accent1"/>
              </a:buClr>
              <a:buFont typeface="Verdana" pitchFamily="34" charset="0"/>
              <a:buChar char="−"/>
              <a:defRPr sz="1800"/>
            </a:lvl3pPr>
            <a:lvl4pPr marL="804863" indent="-273050">
              <a:spcBef>
                <a:spcPts val="0"/>
              </a:spcBef>
              <a:spcAft>
                <a:spcPts val="1200"/>
              </a:spcAft>
              <a:buClr>
                <a:schemeClr val="accent1"/>
              </a:buClr>
              <a:buFont typeface="Arial" pitchFamily="34" charset="0"/>
              <a:buChar char="•"/>
              <a:defRPr sz="1800"/>
            </a:lvl4pPr>
            <a:lvl5pPr marL="1077913" indent="-273050">
              <a:spcBef>
                <a:spcPts val="0"/>
              </a:spcBef>
              <a:spcAft>
                <a:spcPts val="1200"/>
              </a:spcAft>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4"/>
          </p:nvPr>
        </p:nvSpPr>
        <p:spPr>
          <a:xfrm>
            <a:off x="6516216" y="1639341"/>
            <a:ext cx="2376959" cy="4525963"/>
          </a:xfrm>
        </p:spPr>
        <p:txBody>
          <a:bodyPr>
            <a:noAutofit/>
          </a:bodyPr>
          <a:lstStyle>
            <a:lvl1pPr marL="0" indent="0">
              <a:spcBef>
                <a:spcPts val="0"/>
              </a:spcBef>
              <a:spcAft>
                <a:spcPts val="1200"/>
              </a:spcAft>
              <a:buFontTx/>
              <a:buNone/>
              <a:defRPr sz="1800"/>
            </a:lvl1pPr>
            <a:lvl2pPr marL="327025" indent="-312738">
              <a:spcBef>
                <a:spcPts val="0"/>
              </a:spcBef>
              <a:spcAft>
                <a:spcPts val="1200"/>
              </a:spcAft>
              <a:buClr>
                <a:schemeClr val="accent1"/>
              </a:buClr>
              <a:buFont typeface="Wingdings" pitchFamily="2" charset="2"/>
              <a:buChar char="§"/>
              <a:defRPr sz="1800"/>
            </a:lvl2pPr>
            <a:lvl3pPr marL="531813" indent="-258763">
              <a:spcBef>
                <a:spcPts val="0"/>
              </a:spcBef>
              <a:spcAft>
                <a:spcPts val="1200"/>
              </a:spcAft>
              <a:buClr>
                <a:schemeClr val="accent1"/>
              </a:buClr>
              <a:buFont typeface="Verdana" pitchFamily="34" charset="0"/>
              <a:buChar char="−"/>
              <a:defRPr sz="1800"/>
            </a:lvl3pPr>
            <a:lvl4pPr marL="804863" indent="-273050">
              <a:spcBef>
                <a:spcPts val="0"/>
              </a:spcBef>
              <a:spcAft>
                <a:spcPts val="1200"/>
              </a:spcAft>
              <a:buClr>
                <a:schemeClr val="accent1"/>
              </a:buClr>
              <a:buFont typeface="Arial" pitchFamily="34" charset="0"/>
              <a:buChar char="•"/>
              <a:defRPr sz="1800"/>
            </a:lvl4pPr>
            <a:lvl5pPr marL="1077913" indent="-273050">
              <a:spcBef>
                <a:spcPts val="0"/>
              </a:spcBef>
              <a:spcAft>
                <a:spcPts val="1200"/>
              </a:spcAft>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3"/>
          <p:cNvSpPr>
            <a:spLocks noGrp="1"/>
          </p:cNvSpPr>
          <p:nvPr>
            <p:ph type="dt" sz="half" idx="15"/>
          </p:nvPr>
        </p:nvSpPr>
        <p:spPr/>
        <p:txBody>
          <a:bodyPr/>
          <a:lstStyle>
            <a:lvl1pPr>
              <a:defRPr/>
            </a:lvl1pPr>
          </a:lstStyle>
          <a:p>
            <a:pPr>
              <a:defRPr/>
            </a:pPr>
            <a:fld id="{CB2603E6-23D0-41E3-9389-641B3541A225}" type="datetimeFigureOut">
              <a:rPr lang="en-GB" altLang="en-US"/>
              <a:pPr>
                <a:defRPr/>
              </a:pPr>
              <a:t>14/12/2021</a:t>
            </a:fld>
            <a:endParaRPr lang="en-GB" altLang="en-US"/>
          </a:p>
        </p:txBody>
      </p:sp>
      <p:sp>
        <p:nvSpPr>
          <p:cNvPr id="13" name="Footer Placeholder 4"/>
          <p:cNvSpPr>
            <a:spLocks noGrp="1"/>
          </p:cNvSpPr>
          <p:nvPr>
            <p:ph type="ftr" sz="quarter" idx="16"/>
          </p:nvPr>
        </p:nvSpPr>
        <p:spPr/>
        <p:txBody>
          <a:bodyPr/>
          <a:lstStyle>
            <a:lvl1pPr>
              <a:defRPr/>
            </a:lvl1pPr>
          </a:lstStyle>
          <a:p>
            <a:pPr>
              <a:defRPr/>
            </a:pPr>
            <a:endParaRPr lang="en-GB"/>
          </a:p>
        </p:txBody>
      </p:sp>
      <p:sp>
        <p:nvSpPr>
          <p:cNvPr id="14" name="Slide Number Placeholder 5"/>
          <p:cNvSpPr>
            <a:spLocks noGrp="1"/>
          </p:cNvSpPr>
          <p:nvPr>
            <p:ph type="sldNum" sz="quarter" idx="17"/>
          </p:nvPr>
        </p:nvSpPr>
        <p:spPr/>
        <p:txBody>
          <a:bodyPr/>
          <a:lstStyle>
            <a:lvl1pPr>
              <a:defRPr/>
            </a:lvl1pPr>
          </a:lstStyle>
          <a:p>
            <a:pPr>
              <a:defRPr/>
            </a:pPr>
            <a:fld id="{4E6056BC-AA32-4209-A554-C39DFA86557A}" type="slidenum">
              <a:rPr lang="en-GB" altLang="en-US"/>
              <a:pPr>
                <a:defRPr/>
              </a:pPr>
              <a:t>‹#›</a:t>
            </a:fld>
            <a:endParaRPr lang="en-GB" altLang="en-US"/>
          </a:p>
        </p:txBody>
      </p:sp>
    </p:spTree>
    <p:extLst>
      <p:ext uri="{BB962C8B-B14F-4D97-AF65-F5344CB8AC3E}">
        <p14:creationId xmlns:p14="http://schemas.microsoft.com/office/powerpoint/2010/main" val="244434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ith image CoH">
    <p:spTree>
      <p:nvGrpSpPr>
        <p:cNvPr id="1" name=""/>
        <p:cNvGrpSpPr/>
        <p:nvPr/>
      </p:nvGrpSpPr>
      <p:grpSpPr>
        <a:xfrm>
          <a:off x="0" y="0"/>
          <a:ext cx="0" cy="0"/>
          <a:chOff x="0" y="0"/>
          <a:chExt cx="0" cy="0"/>
        </a:xfrm>
      </p:grpSpPr>
      <p:sp>
        <p:nvSpPr>
          <p:cNvPr id="6" name="Rectangle 5"/>
          <p:cNvSpPr/>
          <p:nvPr userDrawn="1"/>
        </p:nvSpPr>
        <p:spPr>
          <a:xfrm>
            <a:off x="0" y="0"/>
            <a:ext cx="463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7"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8263" t="42310" r="66537" b="29523"/>
          <a:stretch>
            <a:fillRect/>
          </a:stretch>
        </p:blipFill>
        <p:spPr bwMode="auto">
          <a:xfrm>
            <a:off x="2478088" y="2205038"/>
            <a:ext cx="46291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9592" y="274638"/>
            <a:ext cx="7787208" cy="114300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1639341"/>
            <a:ext cx="2376959" cy="4525963"/>
          </a:xfrm>
        </p:spPr>
        <p:txBody>
          <a:bodyPr>
            <a:noAutofit/>
          </a:bodyPr>
          <a:lstStyle>
            <a:lvl1pPr marL="0" indent="0">
              <a:spcBef>
                <a:spcPts val="0"/>
              </a:spcBef>
              <a:spcAft>
                <a:spcPts val="1200"/>
              </a:spcAft>
              <a:buFontTx/>
              <a:buNone/>
              <a:defRPr sz="1800"/>
            </a:lvl1pPr>
            <a:lvl2pPr marL="327025" indent="-312738">
              <a:spcBef>
                <a:spcPts val="0"/>
              </a:spcBef>
              <a:spcAft>
                <a:spcPts val="1200"/>
              </a:spcAft>
              <a:buClr>
                <a:schemeClr val="accent1"/>
              </a:buClr>
              <a:buFont typeface="Wingdings" pitchFamily="2" charset="2"/>
              <a:buChar char="§"/>
              <a:defRPr sz="1800"/>
            </a:lvl2pPr>
            <a:lvl3pPr marL="531813" indent="-258763">
              <a:spcBef>
                <a:spcPts val="0"/>
              </a:spcBef>
              <a:spcAft>
                <a:spcPts val="1200"/>
              </a:spcAft>
              <a:buClr>
                <a:schemeClr val="accent1"/>
              </a:buClr>
              <a:buFont typeface="Verdana" pitchFamily="34" charset="0"/>
              <a:buChar char="−"/>
              <a:defRPr sz="1800"/>
            </a:lvl3pPr>
            <a:lvl4pPr marL="804863" indent="-273050">
              <a:spcBef>
                <a:spcPts val="0"/>
              </a:spcBef>
              <a:spcAft>
                <a:spcPts val="1200"/>
              </a:spcAft>
              <a:buClr>
                <a:schemeClr val="accent1"/>
              </a:buClr>
              <a:buFont typeface="Arial" pitchFamily="34" charset="0"/>
              <a:buChar char="•"/>
              <a:defRPr sz="1800"/>
            </a:lvl4pPr>
            <a:lvl5pPr marL="1077913" indent="-273050">
              <a:spcBef>
                <a:spcPts val="0"/>
              </a:spcBef>
              <a:spcAft>
                <a:spcPts val="1200"/>
              </a:spcAft>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idx="13"/>
          </p:nvPr>
        </p:nvSpPr>
        <p:spPr>
          <a:xfrm>
            <a:off x="3707904" y="1639341"/>
            <a:ext cx="2376959" cy="4525963"/>
          </a:xfrm>
        </p:spPr>
        <p:txBody>
          <a:bodyPr>
            <a:noAutofit/>
          </a:bodyPr>
          <a:lstStyle>
            <a:lvl1pPr marL="0" indent="0">
              <a:spcBef>
                <a:spcPts val="0"/>
              </a:spcBef>
              <a:spcAft>
                <a:spcPts val="1200"/>
              </a:spcAft>
              <a:buFontTx/>
              <a:buNone/>
              <a:defRPr sz="1800"/>
            </a:lvl1pPr>
            <a:lvl2pPr marL="327025" indent="-312738">
              <a:spcBef>
                <a:spcPts val="0"/>
              </a:spcBef>
              <a:spcAft>
                <a:spcPts val="1200"/>
              </a:spcAft>
              <a:buClr>
                <a:schemeClr val="accent1"/>
              </a:buClr>
              <a:buFont typeface="Wingdings" pitchFamily="2" charset="2"/>
              <a:buChar char="§"/>
              <a:defRPr sz="1800"/>
            </a:lvl2pPr>
            <a:lvl3pPr marL="531813" indent="-258763">
              <a:spcBef>
                <a:spcPts val="0"/>
              </a:spcBef>
              <a:spcAft>
                <a:spcPts val="1200"/>
              </a:spcAft>
              <a:buClr>
                <a:schemeClr val="accent1"/>
              </a:buClr>
              <a:buFont typeface="Verdana" pitchFamily="34" charset="0"/>
              <a:buChar char="−"/>
              <a:defRPr sz="1800"/>
            </a:lvl3pPr>
            <a:lvl4pPr marL="804863" indent="-273050">
              <a:spcBef>
                <a:spcPts val="0"/>
              </a:spcBef>
              <a:spcAft>
                <a:spcPts val="1200"/>
              </a:spcAft>
              <a:buClr>
                <a:schemeClr val="accent1"/>
              </a:buClr>
              <a:buFont typeface="Arial" pitchFamily="34" charset="0"/>
              <a:buChar char="•"/>
              <a:defRPr sz="1800"/>
            </a:lvl4pPr>
            <a:lvl5pPr marL="1077913" indent="-273050">
              <a:spcBef>
                <a:spcPts val="0"/>
              </a:spcBef>
              <a:spcAft>
                <a:spcPts val="1200"/>
              </a:spcAft>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4"/>
          </p:nvPr>
        </p:nvSpPr>
        <p:spPr>
          <a:xfrm>
            <a:off x="6516216" y="1639341"/>
            <a:ext cx="2376959" cy="4525963"/>
          </a:xfrm>
        </p:spPr>
        <p:txBody>
          <a:bodyPr>
            <a:noAutofit/>
          </a:bodyPr>
          <a:lstStyle>
            <a:lvl1pPr marL="0" indent="0">
              <a:spcBef>
                <a:spcPts val="0"/>
              </a:spcBef>
              <a:spcAft>
                <a:spcPts val="1200"/>
              </a:spcAft>
              <a:buFontTx/>
              <a:buNone/>
              <a:defRPr sz="1800"/>
            </a:lvl1pPr>
            <a:lvl2pPr marL="327025" indent="-312738">
              <a:spcBef>
                <a:spcPts val="0"/>
              </a:spcBef>
              <a:spcAft>
                <a:spcPts val="1200"/>
              </a:spcAft>
              <a:buClr>
                <a:schemeClr val="accent1"/>
              </a:buClr>
              <a:buFont typeface="Wingdings" pitchFamily="2" charset="2"/>
              <a:buChar char="§"/>
              <a:defRPr sz="1800"/>
            </a:lvl2pPr>
            <a:lvl3pPr marL="531813" indent="-258763">
              <a:spcBef>
                <a:spcPts val="0"/>
              </a:spcBef>
              <a:spcAft>
                <a:spcPts val="1200"/>
              </a:spcAft>
              <a:buClr>
                <a:schemeClr val="accent1"/>
              </a:buClr>
              <a:buFont typeface="Verdana" pitchFamily="34" charset="0"/>
              <a:buChar char="−"/>
              <a:defRPr sz="1800"/>
            </a:lvl3pPr>
            <a:lvl4pPr marL="804863" indent="-273050">
              <a:spcBef>
                <a:spcPts val="0"/>
              </a:spcBef>
              <a:spcAft>
                <a:spcPts val="1200"/>
              </a:spcAft>
              <a:buClr>
                <a:schemeClr val="accent1"/>
              </a:buClr>
              <a:buFont typeface="Arial" pitchFamily="34" charset="0"/>
              <a:buChar char="•"/>
              <a:defRPr sz="1800"/>
            </a:lvl4pPr>
            <a:lvl5pPr marL="1077913" indent="-273050">
              <a:spcBef>
                <a:spcPts val="0"/>
              </a:spcBef>
              <a:spcAft>
                <a:spcPts val="1200"/>
              </a:spcAft>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5"/>
          </p:nvPr>
        </p:nvSpPr>
        <p:spPr/>
        <p:txBody>
          <a:bodyPr/>
          <a:lstStyle>
            <a:lvl1pPr>
              <a:defRPr/>
            </a:lvl1pPr>
          </a:lstStyle>
          <a:p>
            <a:pPr>
              <a:defRPr/>
            </a:pPr>
            <a:fld id="{2658DFFB-2C80-434D-97B8-228BB83D26AA}" type="datetimeFigureOut">
              <a:rPr lang="en-GB" altLang="en-US"/>
              <a:pPr>
                <a:defRPr/>
              </a:pPr>
              <a:t>14/12/2021</a:t>
            </a:fld>
            <a:endParaRPr lang="en-GB" altLang="en-US"/>
          </a:p>
        </p:txBody>
      </p:sp>
      <p:sp>
        <p:nvSpPr>
          <p:cNvPr id="11" name="Footer Placeholder 4"/>
          <p:cNvSpPr>
            <a:spLocks noGrp="1"/>
          </p:cNvSpPr>
          <p:nvPr>
            <p:ph type="ftr" sz="quarter" idx="16"/>
          </p:nvPr>
        </p:nvSpPr>
        <p:spPr/>
        <p:txBody>
          <a:bodyPr/>
          <a:lstStyle>
            <a:lvl1pPr>
              <a:defRPr/>
            </a:lvl1pPr>
          </a:lstStyle>
          <a:p>
            <a:pPr>
              <a:defRPr/>
            </a:pPr>
            <a:endParaRPr lang="en-GB"/>
          </a:p>
        </p:txBody>
      </p:sp>
      <p:sp>
        <p:nvSpPr>
          <p:cNvPr id="12" name="Slide Number Placeholder 5"/>
          <p:cNvSpPr>
            <a:spLocks noGrp="1"/>
          </p:cNvSpPr>
          <p:nvPr>
            <p:ph type="sldNum" sz="quarter" idx="17"/>
          </p:nvPr>
        </p:nvSpPr>
        <p:spPr/>
        <p:txBody>
          <a:bodyPr/>
          <a:lstStyle>
            <a:lvl1pPr>
              <a:defRPr/>
            </a:lvl1pPr>
          </a:lstStyle>
          <a:p>
            <a:pPr>
              <a:defRPr/>
            </a:pPr>
            <a:fld id="{F0DC52E4-7499-4421-AEC3-726E0B2C587A}" type="slidenum">
              <a:rPr lang="en-GB" altLang="en-US"/>
              <a:pPr>
                <a:defRPr/>
              </a:pPr>
              <a:t>‹#›</a:t>
            </a:fld>
            <a:endParaRPr lang="en-GB" altLang="en-US"/>
          </a:p>
        </p:txBody>
      </p:sp>
    </p:spTree>
    <p:extLst>
      <p:ext uri="{BB962C8B-B14F-4D97-AF65-F5344CB8AC3E}">
        <p14:creationId xmlns:p14="http://schemas.microsoft.com/office/powerpoint/2010/main" val="1154645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 CoH yllw bar">
    <p:spTree>
      <p:nvGrpSpPr>
        <p:cNvPr id="1" name=""/>
        <p:cNvGrpSpPr/>
        <p:nvPr/>
      </p:nvGrpSpPr>
      <p:grpSpPr>
        <a:xfrm>
          <a:off x="0" y="0"/>
          <a:ext cx="0" cy="0"/>
          <a:chOff x="0" y="0"/>
          <a:chExt cx="0" cy="0"/>
        </a:xfrm>
      </p:grpSpPr>
      <p:sp>
        <p:nvSpPr>
          <p:cNvPr id="4" name="Rectangle 3"/>
          <p:cNvSpPr/>
          <p:nvPr userDrawn="1"/>
        </p:nvSpPr>
        <p:spPr>
          <a:xfrm>
            <a:off x="0" y="0"/>
            <a:ext cx="463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899592" y="274638"/>
            <a:ext cx="7787208" cy="114300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1639341"/>
            <a:ext cx="7787208" cy="4525963"/>
          </a:xfrm>
        </p:spPr>
        <p:txBody>
          <a:bodyPr>
            <a:noAutofit/>
          </a:bodyPr>
          <a:lstStyle>
            <a:lvl1pPr marL="0" indent="0">
              <a:spcBef>
                <a:spcPts val="1200"/>
              </a:spcBef>
              <a:spcAft>
                <a:spcPts val="1800"/>
              </a:spcAft>
              <a:buFontTx/>
              <a:buNone/>
              <a:defRPr sz="2400">
                <a:solidFill>
                  <a:schemeClr val="accent1"/>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508937B-6051-40CC-8717-4B47F736B09F}" type="datetimeFigureOut">
              <a:rPr lang="en-GB" altLang="en-US"/>
              <a:pPr>
                <a:defRPr/>
              </a:pPr>
              <a:t>14/12/2021</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066ED4D-E6F4-49EA-AD9C-43762F760FE8}" type="slidenum">
              <a:rPr lang="en-GB" altLang="en-US"/>
              <a:pPr>
                <a:defRPr/>
              </a:pPr>
              <a:t>‹#›</a:t>
            </a:fld>
            <a:endParaRPr lang="en-GB" altLang="en-US"/>
          </a:p>
        </p:txBody>
      </p:sp>
    </p:spTree>
    <p:extLst>
      <p:ext uri="{BB962C8B-B14F-4D97-AF65-F5344CB8AC3E}">
        <p14:creationId xmlns:p14="http://schemas.microsoft.com/office/powerpoint/2010/main" val="4262571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 CoH yllw and gry bar">
    <p:bg>
      <p:bgPr>
        <a:solidFill>
          <a:srgbClr val="E0DEDC"/>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19933"/>
          <a:stretch>
            <a:fillRect/>
          </a:stretch>
        </p:blipFill>
        <p:spPr bwMode="auto">
          <a:xfrm>
            <a:off x="5292725" y="0"/>
            <a:ext cx="385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463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899592" y="467544"/>
            <a:ext cx="4320480" cy="173732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2492896"/>
            <a:ext cx="4320480" cy="3528392"/>
          </a:xfrm>
        </p:spPr>
        <p:txBody>
          <a:bodyPr>
            <a:noAutofit/>
          </a:bodyPr>
          <a:lstStyle>
            <a:lvl1pPr marL="0" indent="0">
              <a:spcBef>
                <a:spcPts val="1200"/>
              </a:spcBef>
              <a:spcAft>
                <a:spcPts val="1800"/>
              </a:spcAft>
              <a:buFontTx/>
              <a:buNone/>
              <a:defRPr sz="2400">
                <a:solidFill>
                  <a:schemeClr val="tx2"/>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1E481E4-E3E3-42CB-8A97-D405B158F464}" type="datetimeFigureOut">
              <a:rPr lang="en-GB" altLang="en-US"/>
              <a:pPr>
                <a:defRPr/>
              </a:pPr>
              <a:t>14/12/2021</a:t>
            </a:fld>
            <a:endParaRPr lang="en-GB" altLang="en-US"/>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B7D8493A-7F7F-4E96-8675-FC5E0894F9C4}" type="slidenum">
              <a:rPr lang="en-GB" altLang="en-US"/>
              <a:pPr>
                <a:defRPr/>
              </a:pPr>
              <a:t>‹#›</a:t>
            </a:fld>
            <a:endParaRPr lang="en-GB" altLang="en-US"/>
          </a:p>
        </p:txBody>
      </p:sp>
    </p:spTree>
    <p:extLst>
      <p:ext uri="{BB962C8B-B14F-4D97-AF65-F5344CB8AC3E}">
        <p14:creationId xmlns:p14="http://schemas.microsoft.com/office/powerpoint/2010/main" val="191394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CoH">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6111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1403648" y="2852936"/>
            <a:ext cx="6409730" cy="1362075"/>
          </a:xfrm>
        </p:spPr>
        <p:txBody>
          <a:bodyPr lIns="0" tIns="0" rIns="0" bIns="0" anchor="t">
            <a:noAutofit/>
          </a:bodyPr>
          <a:lstStyle>
            <a:lvl1pPr algn="ctr">
              <a:defRPr sz="4000" b="1" cap="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53F74BD2-D765-47F4-9B34-DF174B104185}"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prstClr val="white"/>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0CFFB34-F50A-4831-A3F0-ACFA5DEB9D0F}" type="slidenum">
              <a:rPr lang="en-GB" altLang="en-US"/>
              <a:pPr>
                <a:defRPr/>
              </a:pPr>
              <a:t>‹#›</a:t>
            </a:fld>
            <a:endParaRPr lang="en-GB" altLang="en-US"/>
          </a:p>
        </p:txBody>
      </p:sp>
    </p:spTree>
    <p:extLst>
      <p:ext uri="{BB962C8B-B14F-4D97-AF65-F5344CB8AC3E}">
        <p14:creationId xmlns:p14="http://schemas.microsoft.com/office/powerpoint/2010/main" val="1556907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yllw CoH">
    <p:bg>
      <p:bgPr>
        <a:solidFill>
          <a:srgbClr val="605954"/>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6111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1403648" y="2852936"/>
            <a:ext cx="6409730" cy="1362075"/>
          </a:xfrm>
        </p:spPr>
        <p:txBody>
          <a:bodyPr lIns="0" tIns="0" rIns="0" bIns="0" anchor="t">
            <a:noAutofit/>
          </a:bodyPr>
          <a:lstStyle>
            <a:lvl1pPr algn="ctr">
              <a:defRPr sz="4000" b="1" cap="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70313D46-5B1A-4541-A080-2B79E41E5C58}"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prstClr val="white"/>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3990C671-17DC-4789-819B-EF6B0C0B2FA7}" type="slidenum">
              <a:rPr lang="en-GB" altLang="en-US"/>
              <a:pPr>
                <a:defRPr/>
              </a:pPr>
              <a:t>‹#›</a:t>
            </a:fld>
            <a:endParaRPr lang="en-GB" altLang="en-US"/>
          </a:p>
        </p:txBody>
      </p:sp>
    </p:spTree>
    <p:extLst>
      <p:ext uri="{BB962C8B-B14F-4D97-AF65-F5344CB8AC3E}">
        <p14:creationId xmlns:p14="http://schemas.microsoft.com/office/powerpoint/2010/main" val="4180431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prpl CoH">
    <p:bg>
      <p:bgPr>
        <a:solidFill>
          <a:srgbClr val="5F456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1188"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7" name="Title 1"/>
          <p:cNvSpPr>
            <a:spLocks noGrp="1"/>
          </p:cNvSpPr>
          <p:nvPr>
            <p:ph type="title"/>
          </p:nvPr>
        </p:nvSpPr>
        <p:spPr>
          <a:xfrm>
            <a:off x="899592" y="274638"/>
            <a:ext cx="7787208" cy="1143000"/>
          </a:xfrm>
        </p:spPr>
        <p:txBody>
          <a:bodyPr>
            <a:noAutofit/>
          </a:bodyPr>
          <a:lstStyle>
            <a:lvl1pPr algn="l">
              <a:defRPr sz="3600" b="1">
                <a:solidFill>
                  <a:schemeClr val="bg1"/>
                </a:solidFill>
              </a:defRPr>
            </a:lvl1pPr>
          </a:lstStyle>
          <a:p>
            <a:r>
              <a:rPr lang="en-US"/>
              <a:t>Click to edit Master title style</a:t>
            </a:r>
            <a:endParaRPr lang="en-GB"/>
          </a:p>
        </p:txBody>
      </p:sp>
      <p:sp>
        <p:nvSpPr>
          <p:cNvPr id="10" name="Content Placeholder 2"/>
          <p:cNvSpPr>
            <a:spLocks noGrp="1"/>
          </p:cNvSpPr>
          <p:nvPr>
            <p:ph idx="1"/>
          </p:nvPr>
        </p:nvSpPr>
        <p:spPr>
          <a:xfrm>
            <a:off x="899592" y="1639341"/>
            <a:ext cx="7787208" cy="4525963"/>
          </a:xfrm>
        </p:spPr>
        <p:txBody>
          <a:bodyPr>
            <a:noAutofit/>
          </a:bodyPr>
          <a:lstStyle>
            <a:lvl1pPr marL="0" indent="0">
              <a:spcBef>
                <a:spcPts val="1200"/>
              </a:spcBef>
              <a:spcAft>
                <a:spcPts val="1800"/>
              </a:spcAft>
              <a:buFontTx/>
              <a:buNone/>
              <a:defRPr sz="2400">
                <a:solidFill>
                  <a:schemeClr val="bg1"/>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rgbClr val="FFFFFF"/>
                </a:solidFill>
              </a:defRPr>
            </a:lvl1pPr>
          </a:lstStyle>
          <a:p>
            <a:pPr>
              <a:defRPr/>
            </a:pPr>
            <a:fld id="{F2DEA627-D654-4BEA-B4A9-E27141614527}" type="datetimeFigureOut">
              <a:rPr lang="en-GB" altLang="en-US"/>
              <a:pPr>
                <a:defRPr/>
              </a:pPr>
              <a:t>14/12/2021</a:t>
            </a:fld>
            <a:endParaRPr lang="en-GB" altLang="en-US"/>
          </a:p>
        </p:txBody>
      </p:sp>
      <p:sp>
        <p:nvSpPr>
          <p:cNvPr id="6" name="Footer Placeholder 4"/>
          <p:cNvSpPr>
            <a:spLocks noGrp="1"/>
          </p:cNvSpPr>
          <p:nvPr>
            <p:ph type="ftr" sz="quarter" idx="11"/>
          </p:nvPr>
        </p:nvSpPr>
        <p:spPr/>
        <p:txBody>
          <a:bodyPr/>
          <a:lstStyle>
            <a:lvl1pPr>
              <a:defRPr>
                <a:solidFill>
                  <a:prstClr val="white"/>
                </a:solidFill>
              </a:defRPr>
            </a:lvl1pPr>
          </a:lstStyle>
          <a:p>
            <a:pPr>
              <a:defRPr/>
            </a:pPr>
            <a:endParaRPr lang="en-GB"/>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D993B3A6-740C-4EB7-A4E4-C4FEA02D747F}" type="slidenum">
              <a:rPr lang="en-GB" altLang="en-US"/>
              <a:pPr>
                <a:defRPr/>
              </a:pPr>
              <a:t>‹#›</a:t>
            </a:fld>
            <a:endParaRPr lang="en-GB" altLang="en-US"/>
          </a:p>
        </p:txBody>
      </p:sp>
    </p:spTree>
    <p:extLst>
      <p:ext uri="{BB962C8B-B14F-4D97-AF65-F5344CB8AC3E}">
        <p14:creationId xmlns:p14="http://schemas.microsoft.com/office/powerpoint/2010/main" val="4080033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 yllw CoH">
    <p:spTree>
      <p:nvGrpSpPr>
        <p:cNvPr id="1" name=""/>
        <p:cNvGrpSpPr/>
        <p:nvPr/>
      </p:nvGrpSpPr>
      <p:grpSpPr>
        <a:xfrm>
          <a:off x="0" y="0"/>
          <a:ext cx="0" cy="0"/>
          <a:chOff x="0" y="0"/>
          <a:chExt cx="0" cy="0"/>
        </a:xfrm>
      </p:grpSpPr>
      <p:sp>
        <p:nvSpPr>
          <p:cNvPr id="3" name="Rectangle 2"/>
          <p:cNvSpPr/>
          <p:nvPr userDrawn="1"/>
        </p:nvSpPr>
        <p:spPr>
          <a:xfrm>
            <a:off x="0" y="0"/>
            <a:ext cx="6111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 name="Title 1"/>
          <p:cNvSpPr>
            <a:spLocks noGrp="1"/>
          </p:cNvSpPr>
          <p:nvPr>
            <p:ph type="title"/>
          </p:nvPr>
        </p:nvSpPr>
        <p:spPr>
          <a:xfrm>
            <a:off x="1403648" y="2852936"/>
            <a:ext cx="6409730" cy="1362075"/>
          </a:xfrm>
        </p:spPr>
        <p:txBody>
          <a:bodyPr lIns="0" tIns="0" rIns="0" bIns="0" anchor="t">
            <a:noAutofit/>
          </a:bodyPr>
          <a:lstStyle>
            <a:lvl1pPr algn="ctr">
              <a:defRPr sz="4000" b="1" cap="none">
                <a:solidFill>
                  <a:schemeClr val="tx2"/>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A52B4FAE-3A37-4050-BA51-3552FC4AC1AB}"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prstClr val="white"/>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36DA4FB7-44DD-4069-A010-36F6E23FCE62}" type="slidenum">
              <a:rPr lang="en-GB" altLang="en-US"/>
              <a:pPr>
                <a:defRPr/>
              </a:pPr>
              <a:t>‹#›</a:t>
            </a:fld>
            <a:endParaRPr lang="en-GB" altLang="en-US"/>
          </a:p>
        </p:txBody>
      </p:sp>
    </p:spTree>
    <p:extLst>
      <p:ext uri="{BB962C8B-B14F-4D97-AF65-F5344CB8AC3E}">
        <p14:creationId xmlns:p14="http://schemas.microsoft.com/office/powerpoint/2010/main" val="224657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 CoH">
    <p:spTree>
      <p:nvGrpSpPr>
        <p:cNvPr id="1" name=""/>
        <p:cNvGrpSpPr/>
        <p:nvPr/>
      </p:nvGrpSpPr>
      <p:grpSpPr>
        <a:xfrm>
          <a:off x="0" y="0"/>
          <a:ext cx="0" cy="0"/>
          <a:chOff x="0" y="0"/>
          <a:chExt cx="0" cy="0"/>
        </a:xfrm>
      </p:grpSpPr>
      <p:grpSp>
        <p:nvGrpSpPr>
          <p:cNvPr id="4" name="Group 15"/>
          <p:cNvGrpSpPr>
            <a:grpSpLocks/>
          </p:cNvGrpSpPr>
          <p:nvPr userDrawn="1"/>
        </p:nvGrpSpPr>
        <p:grpSpPr bwMode="auto">
          <a:xfrm>
            <a:off x="-6350" y="1916113"/>
            <a:ext cx="9150350" cy="3168650"/>
            <a:chOff x="-6984" y="1340768"/>
            <a:chExt cx="9150984" cy="3744417"/>
          </a:xfrm>
        </p:grpSpPr>
        <p:sp>
          <p:nvSpPr>
            <p:cNvPr id="5" name="Rectangle 4"/>
            <p:cNvSpPr/>
            <p:nvPr userDrawn="1"/>
          </p:nvSpPr>
          <p:spPr>
            <a:xfrm>
              <a:off x="-634" y="1340768"/>
              <a:ext cx="9144634" cy="37444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1200"/>
                </a:spcAft>
                <a:defRPr/>
              </a:pPr>
              <a:endParaRPr lang="en-GB">
                <a:solidFill>
                  <a:prstClr val="white"/>
                </a:solidFill>
              </a:endParaRPr>
            </a:p>
          </p:txBody>
        </p:sp>
        <p:sp>
          <p:nvSpPr>
            <p:cNvPr id="6" name="Rectangle 5"/>
            <p:cNvSpPr/>
            <p:nvPr userDrawn="1"/>
          </p:nvSpPr>
          <p:spPr>
            <a:xfrm>
              <a:off x="-6984" y="1340768"/>
              <a:ext cx="463582" cy="3744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sp>
        <p:nvSpPr>
          <p:cNvPr id="7" name="Rectangle 6"/>
          <p:cNvSpPr/>
          <p:nvPr userDrawn="1"/>
        </p:nvSpPr>
        <p:spPr>
          <a:xfrm>
            <a:off x="260350" y="5827713"/>
            <a:ext cx="503237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a:solidFill>
                  <a:srgbClr val="262321"/>
                </a:solidFill>
                <a:latin typeface="Arial Narrow" pitchFamily="34" charset="0"/>
              </a:rPr>
              <a:t>Institute of Education</a:t>
            </a:r>
            <a:r>
              <a:rPr lang="en-GB" sz="1200">
                <a:solidFill>
                  <a:srgbClr val="262321"/>
                </a:solidFill>
                <a:latin typeface="Arial Narrow" pitchFamily="34" charset="0"/>
              </a:rPr>
              <a:t>, University of London, 20  Bedford Way, London, WC1H 0AL,  </a:t>
            </a:r>
          </a:p>
        </p:txBody>
      </p:sp>
      <p:sp>
        <p:nvSpPr>
          <p:cNvPr id="8" name="Rectangle 7"/>
          <p:cNvSpPr/>
          <p:nvPr userDrawn="1"/>
        </p:nvSpPr>
        <p:spPr>
          <a:xfrm>
            <a:off x="260350" y="6042025"/>
            <a:ext cx="683260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b="1" err="1">
                <a:solidFill>
                  <a:srgbClr val="262321"/>
                </a:solidFill>
                <a:latin typeface="Arial Narrow" pitchFamily="34" charset="0"/>
              </a:rPr>
              <a:t>tel</a:t>
            </a:r>
            <a:r>
              <a:rPr lang="en-GB" sz="1200" b="1">
                <a:solidFill>
                  <a:srgbClr val="262321"/>
                </a:solidFill>
                <a:latin typeface="Arial Narrow" pitchFamily="34" charset="0"/>
              </a:rPr>
              <a:t>:</a:t>
            </a:r>
            <a:r>
              <a:rPr lang="en-GB" sz="1200">
                <a:solidFill>
                  <a:srgbClr val="262321"/>
                </a:solidFill>
                <a:latin typeface="Arial Narrow" pitchFamily="34" charset="0"/>
              </a:rPr>
              <a:t>, +44(0)20 7612 6437    </a:t>
            </a:r>
            <a:r>
              <a:rPr lang="en-GB" sz="1200" b="1">
                <a:solidFill>
                  <a:srgbClr val="262321"/>
                </a:solidFill>
                <a:latin typeface="Arial Narrow" pitchFamily="34" charset="0"/>
              </a:rPr>
              <a:t>fax:</a:t>
            </a:r>
            <a:r>
              <a:rPr lang="en-GB" sz="1200">
                <a:solidFill>
                  <a:srgbClr val="262321"/>
                </a:solidFill>
                <a:latin typeface="Arial Narrow" pitchFamily="34" charset="0"/>
              </a:rPr>
              <a:t>, +44(0)20 7612 6126    </a:t>
            </a:r>
            <a:r>
              <a:rPr lang="en-GB" sz="1200" b="1">
                <a:solidFill>
                  <a:srgbClr val="262321"/>
                </a:solidFill>
                <a:latin typeface="Arial Narrow" pitchFamily="34" charset="0"/>
              </a:rPr>
              <a:t>email: </a:t>
            </a:r>
            <a:r>
              <a:rPr lang="en-GB" sz="1200">
                <a:solidFill>
                  <a:srgbClr val="262321"/>
                </a:solidFill>
                <a:latin typeface="Arial Narrow" pitchFamily="34" charset="0"/>
              </a:rPr>
              <a:t>holocaust@ioe.ac.uk    web:  www.ioe.ac.uk/holocaust</a:t>
            </a:r>
          </a:p>
        </p:txBody>
      </p:sp>
      <p:sp>
        <p:nvSpPr>
          <p:cNvPr id="9" name="Rectangle 8"/>
          <p:cNvSpPr>
            <a:spLocks noChangeArrowheads="1"/>
          </p:cNvSpPr>
          <p:nvPr userDrawn="1"/>
        </p:nvSpPr>
        <p:spPr bwMode="auto">
          <a:xfrm>
            <a:off x="250825" y="6351588"/>
            <a:ext cx="7345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GB" altLang="en-US" sz="1000">
                <a:solidFill>
                  <a:srgbClr val="43838E"/>
                </a:solidFill>
              </a:rPr>
              <a:t>The IOE’s Centre for Holocaust Education is jointly funded by Pears Foundation and the Department for Education.</a:t>
            </a:r>
          </a:p>
        </p:txBody>
      </p:sp>
      <p:pic>
        <p:nvPicPr>
          <p:cNvPr id="10" name="Picture 13" descr="CforHE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2425" y="5381625"/>
            <a:ext cx="18716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p:cNvPicPr>
            <a:picLocks noChangeAspect="1"/>
          </p:cNvPicPr>
          <p:nvPr userDrawn="1"/>
        </p:nvPicPr>
        <p:blipFill>
          <a:blip r:embed="rId3">
            <a:extLst>
              <a:ext uri="{28A0092B-C50C-407E-A947-70E740481C1C}">
                <a14:useLocalDpi xmlns:a14="http://schemas.microsoft.com/office/drawing/2010/main" val="0"/>
              </a:ext>
            </a:extLst>
          </a:blip>
          <a:srcRect l="39813" r="43517"/>
          <a:stretch>
            <a:fillRect/>
          </a:stretch>
        </p:blipFill>
        <p:spPr bwMode="auto">
          <a:xfrm>
            <a:off x="0" y="31750"/>
            <a:ext cx="54435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p:cNvPicPr>
          <p:nvPr userDrawn="1"/>
        </p:nvPicPr>
        <p:blipFill>
          <a:blip r:embed="rId3">
            <a:extLst>
              <a:ext uri="{28A0092B-C50C-407E-A947-70E740481C1C}">
                <a14:useLocalDpi xmlns:a14="http://schemas.microsoft.com/office/drawing/2010/main" val="0"/>
              </a:ext>
            </a:extLst>
          </a:blip>
          <a:srcRect l="50935"/>
          <a:stretch>
            <a:fillRect/>
          </a:stretch>
        </p:blipFill>
        <p:spPr bwMode="auto">
          <a:xfrm>
            <a:off x="5329238" y="31750"/>
            <a:ext cx="3814762"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userDrawn="1"/>
        </p:nvSpPr>
        <p:spPr bwMode="auto">
          <a:xfrm>
            <a:off x="107950" y="260350"/>
            <a:ext cx="3600450" cy="369888"/>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a:solidFill>
                  <a:srgbClr val="262321"/>
                </a:solidFill>
                <a:ea typeface="+mn-ea"/>
                <a:cs typeface="Arial" panose="020B0604020202020204" pitchFamily="34" charset="0"/>
              </a:rPr>
              <a:t>Centre for Holocaust Education</a:t>
            </a:r>
          </a:p>
        </p:txBody>
      </p:sp>
      <p:sp>
        <p:nvSpPr>
          <p:cNvPr id="2" name="Title 1"/>
          <p:cNvSpPr>
            <a:spLocks noGrp="1"/>
          </p:cNvSpPr>
          <p:nvPr>
            <p:ph type="ctrTitle"/>
          </p:nvPr>
        </p:nvSpPr>
        <p:spPr>
          <a:xfrm>
            <a:off x="670565" y="2780928"/>
            <a:ext cx="4551969" cy="902551"/>
          </a:xfrm>
        </p:spPr>
        <p:txBody>
          <a:bodyPr lIns="0" tIns="0" rIns="0" bIns="0">
            <a:noAutofit/>
          </a:bodyPr>
          <a:lstStyle>
            <a:lvl1pPr algn="l">
              <a:lnSpc>
                <a:spcPct val="90000"/>
              </a:lnSpc>
              <a:defRPr sz="3200" b="1">
                <a:latin typeface="Arial Narrow"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76195" y="3662276"/>
            <a:ext cx="4471869" cy="288032"/>
          </a:xfrm>
        </p:spPr>
        <p:txBody>
          <a:bodyPr lIns="0" tIns="0" rIns="0" bIns="0">
            <a:noAutofit/>
          </a:bodyPr>
          <a:lstStyle>
            <a:lvl1pPr marL="0" indent="0" algn="l">
              <a:buNone/>
              <a:defRPr sz="14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Slide Number Placeholder 5"/>
          <p:cNvSpPr>
            <a:spLocks noGrp="1"/>
          </p:cNvSpPr>
          <p:nvPr>
            <p:ph type="sldNum" sz="quarter" idx="10"/>
          </p:nvPr>
        </p:nvSpPr>
        <p:spPr/>
        <p:txBody>
          <a:bodyPr/>
          <a:lstStyle>
            <a:lvl1pPr>
              <a:defRPr/>
            </a:lvl1pPr>
          </a:lstStyle>
          <a:p>
            <a:pPr>
              <a:defRPr/>
            </a:pPr>
            <a:fld id="{9B138C7E-8576-44D7-B5EF-FBB324264BF5}" type="slidenum">
              <a:rPr lang="en-GB" altLang="en-US"/>
              <a:pPr>
                <a:defRPr/>
              </a:pPr>
              <a:t>‹#›</a:t>
            </a:fld>
            <a:endParaRPr lang="en-GB" altLang="en-US"/>
          </a:p>
        </p:txBody>
      </p:sp>
    </p:spTree>
    <p:extLst>
      <p:ext uri="{BB962C8B-B14F-4D97-AF65-F5344CB8AC3E}">
        <p14:creationId xmlns:p14="http://schemas.microsoft.com/office/powerpoint/2010/main" val="890853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 CoH">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D683086-5C1D-4D2C-B0F2-7BE00B78693F}" type="datetimeFigureOut">
              <a:rPr lang="en-GB" altLang="en-US"/>
              <a:pPr>
                <a:defRPr/>
              </a:pPr>
              <a:t>14/12/2021</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lgn="ctr">
              <a:defRPr/>
            </a:lvl1pPr>
          </a:lstStyle>
          <a:p>
            <a:pPr>
              <a:defRPr/>
            </a:pPr>
            <a:fld id="{9C9C54DC-FEA7-4214-B514-8D627BD353C5}" type="slidenum">
              <a:rPr lang="en-GB" altLang="en-US"/>
              <a:pPr>
                <a:defRPr/>
              </a:pPr>
              <a:t>‹#›</a:t>
            </a:fld>
            <a:endParaRPr lang="en-GB" altLang="en-US"/>
          </a:p>
        </p:txBody>
      </p:sp>
    </p:spTree>
    <p:extLst>
      <p:ext uri="{BB962C8B-B14F-4D97-AF65-F5344CB8AC3E}">
        <p14:creationId xmlns:p14="http://schemas.microsoft.com/office/powerpoint/2010/main" val="3998989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70FD769D-00B5-4A3F-B686-C5AC586A0ADE}" type="slidenum">
              <a:rPr lang="en-GB" altLang="en-US"/>
              <a:pPr>
                <a:defRPr/>
              </a:pPr>
              <a:t>‹#›</a:t>
            </a:fld>
            <a:endParaRPr lang="en-GB" altLang="en-US"/>
          </a:p>
        </p:txBody>
      </p:sp>
    </p:spTree>
    <p:extLst>
      <p:ext uri="{BB962C8B-B14F-4D97-AF65-F5344CB8AC3E}">
        <p14:creationId xmlns:p14="http://schemas.microsoft.com/office/powerpoint/2010/main" val="297063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7CD07246-0C32-455D-A753-B208D69C74F0}" type="slidenum">
              <a:rPr lang="en-GB" altLang="en-US"/>
              <a:pPr>
                <a:defRPr/>
              </a:pPr>
              <a:t>‹#›</a:t>
            </a:fld>
            <a:endParaRPr lang="en-GB" altLang="en-US"/>
          </a:p>
        </p:txBody>
      </p:sp>
    </p:spTree>
    <p:extLst>
      <p:ext uri="{BB962C8B-B14F-4D97-AF65-F5344CB8AC3E}">
        <p14:creationId xmlns:p14="http://schemas.microsoft.com/office/powerpoint/2010/main" val="227428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CoH yllw bar">
    <p:spTree>
      <p:nvGrpSpPr>
        <p:cNvPr id="1" name=""/>
        <p:cNvGrpSpPr/>
        <p:nvPr/>
      </p:nvGrpSpPr>
      <p:grpSpPr>
        <a:xfrm>
          <a:off x="0" y="0"/>
          <a:ext cx="0" cy="0"/>
          <a:chOff x="0" y="0"/>
          <a:chExt cx="0" cy="0"/>
        </a:xfrm>
      </p:grpSpPr>
      <p:sp>
        <p:nvSpPr>
          <p:cNvPr id="4" name="Rectangle 3"/>
          <p:cNvSpPr/>
          <p:nvPr userDrawn="1"/>
        </p:nvSpPr>
        <p:spPr>
          <a:xfrm>
            <a:off x="0" y="0"/>
            <a:ext cx="463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899592" y="274638"/>
            <a:ext cx="7787208" cy="114300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1639341"/>
            <a:ext cx="7787208" cy="4525963"/>
          </a:xfrm>
        </p:spPr>
        <p:txBody>
          <a:bodyPr>
            <a:noAutofit/>
          </a:bodyPr>
          <a:lstStyle>
            <a:lvl1pPr marL="0" indent="0">
              <a:spcBef>
                <a:spcPts val="1200"/>
              </a:spcBef>
              <a:spcAft>
                <a:spcPts val="1800"/>
              </a:spcAft>
              <a:buFontTx/>
              <a:buNone/>
              <a:defRPr sz="2400">
                <a:solidFill>
                  <a:schemeClr val="accent1"/>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AB3FE5-D868-4B3D-AF3D-E865CE283AAB}" type="datetimeFigureOut">
              <a:rPr lang="en-GB" altLang="en-US"/>
              <a:pPr>
                <a:defRPr/>
              </a:pPr>
              <a:t>14/12/2021</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5A8F7EE-4CED-487B-82C0-D8B3CC61FB1B}" type="slidenum">
              <a:rPr lang="en-GB" altLang="en-US"/>
              <a:pPr>
                <a:defRPr/>
              </a:pPr>
              <a:t>‹#›</a:t>
            </a:fld>
            <a:endParaRPr lang="en-GB" altLang="en-US"/>
          </a:p>
        </p:txBody>
      </p:sp>
    </p:spTree>
    <p:extLst>
      <p:ext uri="{BB962C8B-B14F-4D97-AF65-F5344CB8AC3E}">
        <p14:creationId xmlns:p14="http://schemas.microsoft.com/office/powerpoint/2010/main" val="3572834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BEB1F518-2E54-49BE-B879-246BE5D7E78A}" type="slidenum">
              <a:rPr lang="en-GB" altLang="en-US"/>
              <a:pPr>
                <a:defRPr/>
              </a:pPr>
              <a:t>‹#›</a:t>
            </a:fld>
            <a:endParaRPr lang="en-GB" altLang="en-US"/>
          </a:p>
        </p:txBody>
      </p:sp>
    </p:spTree>
    <p:extLst>
      <p:ext uri="{BB962C8B-B14F-4D97-AF65-F5344CB8AC3E}">
        <p14:creationId xmlns:p14="http://schemas.microsoft.com/office/powerpoint/2010/main" val="2505880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FA69C4EB-EA19-48BE-B73A-75608B61691E}" type="slidenum">
              <a:rPr lang="en-GB" altLang="en-US"/>
              <a:pPr>
                <a:defRPr/>
              </a:pPr>
              <a:t>‹#›</a:t>
            </a:fld>
            <a:endParaRPr lang="en-GB" altLang="en-US"/>
          </a:p>
        </p:txBody>
      </p:sp>
    </p:spTree>
    <p:extLst>
      <p:ext uri="{BB962C8B-B14F-4D97-AF65-F5344CB8AC3E}">
        <p14:creationId xmlns:p14="http://schemas.microsoft.com/office/powerpoint/2010/main" val="360820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A8AF7E80-4A50-4B79-84BF-A764C99ECCD2}" type="slidenum">
              <a:rPr lang="en-GB" altLang="en-US"/>
              <a:pPr>
                <a:defRPr/>
              </a:pPr>
              <a:t>‹#›</a:t>
            </a:fld>
            <a:endParaRPr lang="en-GB" altLang="en-US"/>
          </a:p>
        </p:txBody>
      </p:sp>
    </p:spTree>
    <p:extLst>
      <p:ext uri="{BB962C8B-B14F-4D97-AF65-F5344CB8AC3E}">
        <p14:creationId xmlns:p14="http://schemas.microsoft.com/office/powerpoint/2010/main" val="1641054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519E4EB3-231E-401F-96BC-D2132588DD93}" type="slidenum">
              <a:rPr lang="en-GB" altLang="en-US"/>
              <a:pPr>
                <a:defRPr/>
              </a:pPr>
              <a:t>‹#›</a:t>
            </a:fld>
            <a:endParaRPr lang="en-GB" altLang="en-US"/>
          </a:p>
        </p:txBody>
      </p:sp>
    </p:spTree>
    <p:extLst>
      <p:ext uri="{BB962C8B-B14F-4D97-AF65-F5344CB8AC3E}">
        <p14:creationId xmlns:p14="http://schemas.microsoft.com/office/powerpoint/2010/main" val="2714778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Rectangle 1"/>
          <p:cNvSpPr/>
          <p:nvPr userDrawn="1"/>
        </p:nvSpPr>
        <p:spPr>
          <a:xfrm>
            <a:off x="0" y="1571625"/>
            <a:ext cx="9144000" cy="52863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ectangle 2"/>
          <p:cNvSpPr>
            <a:spLocks noChangeArrowheads="1"/>
          </p:cNvSpPr>
          <p:nvPr userDrawn="1"/>
        </p:nvSpPr>
        <p:spPr bwMode="auto">
          <a:xfrm>
            <a:off x="6569075" y="6097588"/>
            <a:ext cx="1277938" cy="738187"/>
          </a:xfrm>
          <a:prstGeom prst="rect">
            <a:avLst/>
          </a:prstGeom>
          <a:noFill/>
          <a:ln>
            <a:noFill/>
          </a:ln>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sz="4800">
                <a:solidFill>
                  <a:prstClr val="white"/>
                </a:solidFill>
                <a:latin typeface="Calibri" panose="020F0502020204030204" pitchFamily="34" charset="0"/>
                <a:ea typeface="+mn-ea"/>
              </a:rPr>
              <a:t>hedp</a:t>
            </a:r>
            <a:endParaRPr lang="en-US" sz="4800">
              <a:solidFill>
                <a:prstClr val="white"/>
              </a:solidFill>
              <a:ea typeface="+mn-ea"/>
            </a:endParaRPr>
          </a:p>
        </p:txBody>
      </p:sp>
      <p:sp>
        <p:nvSpPr>
          <p:cNvPr id="4" name="Rectangle 6"/>
          <p:cNvSpPr>
            <a:spLocks noGrp="1" noChangeArrowheads="1"/>
          </p:cNvSpPr>
          <p:nvPr>
            <p:ph type="sldNum" sz="quarter" idx="10"/>
          </p:nvPr>
        </p:nvSpPr>
        <p:spPr>
          <a:xfrm>
            <a:off x="206375" y="6432550"/>
            <a:ext cx="365125" cy="290513"/>
          </a:xfrm>
        </p:spPr>
        <p:txBody>
          <a:bodyPr anchor="t"/>
          <a:lstStyle>
            <a:lvl1pPr algn="ctr">
              <a:defRPr sz="1100"/>
            </a:lvl1pPr>
          </a:lstStyle>
          <a:p>
            <a:pPr>
              <a:defRPr/>
            </a:pPr>
            <a:fld id="{29D83266-3821-4995-BA3C-5076598D2253}" type="slidenum">
              <a:rPr lang="en-GB" altLang="en-US"/>
              <a:pPr>
                <a:defRPr/>
              </a:pPr>
              <a:t>‹#›</a:t>
            </a:fld>
            <a:endParaRPr lang="en-GB" altLang="en-US"/>
          </a:p>
        </p:txBody>
      </p:sp>
    </p:spTree>
    <p:extLst>
      <p:ext uri="{BB962C8B-B14F-4D97-AF65-F5344CB8AC3E}">
        <p14:creationId xmlns:p14="http://schemas.microsoft.com/office/powerpoint/2010/main" val="1876512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 CoH">
    <p:spTree>
      <p:nvGrpSpPr>
        <p:cNvPr id="1" name=""/>
        <p:cNvGrpSpPr/>
        <p:nvPr/>
      </p:nvGrpSpPr>
      <p:grpSpPr>
        <a:xfrm>
          <a:off x="0" y="0"/>
          <a:ext cx="0" cy="0"/>
          <a:chOff x="0" y="0"/>
          <a:chExt cx="0" cy="0"/>
        </a:xfrm>
      </p:grpSpPr>
      <p:sp>
        <p:nvSpPr>
          <p:cNvPr id="5" name="Rectangle 4"/>
          <p:cNvSpPr/>
          <p:nvPr userDrawn="1"/>
        </p:nvSpPr>
        <p:spPr>
          <a:xfrm>
            <a:off x="0" y="0"/>
            <a:ext cx="4635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cxnSp>
        <p:nvCxnSpPr>
          <p:cNvPr id="10" name="Straight Connector 9"/>
          <p:cNvCxnSpPr/>
          <p:nvPr userDrawn="1"/>
        </p:nvCxnSpPr>
        <p:spPr bwMode="auto">
          <a:xfrm flipH="1">
            <a:off x="927100" y="4797152"/>
            <a:ext cx="7533332" cy="2712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91880" y="2994521"/>
            <a:ext cx="5112568" cy="1514599"/>
          </a:xfrm>
        </p:spPr>
        <p:txBody>
          <a:bodyPr lIns="0" rIns="0">
            <a:noAutofit/>
          </a:bodyPr>
          <a:lstStyle>
            <a:lvl1pPr algn="l">
              <a:lnSpc>
                <a:spcPct val="90000"/>
              </a:lnSpc>
              <a:defRPr sz="3600" b="1">
                <a:latin typeface="Arial Narrow" pitchFamily="34" charset="0"/>
              </a:defRPr>
            </a:lvl1pPr>
          </a:lstStyle>
          <a:p>
            <a:r>
              <a:rPr lang="en-US"/>
              <a:t>Click to edit Master title style</a:t>
            </a:r>
            <a:endParaRPr lang="en-GB"/>
          </a:p>
        </p:txBody>
      </p:sp>
      <p:sp>
        <p:nvSpPr>
          <p:cNvPr id="3" name="Subtitle 2"/>
          <p:cNvSpPr>
            <a:spLocks noGrp="1"/>
          </p:cNvSpPr>
          <p:nvPr>
            <p:ph type="subTitle" idx="1"/>
          </p:nvPr>
        </p:nvSpPr>
        <p:spPr>
          <a:xfrm>
            <a:off x="3526144" y="3965424"/>
            <a:ext cx="5072821" cy="1407792"/>
          </a:xfrm>
        </p:spPr>
        <p:txBody>
          <a:bodyPr lIns="0" rIns="0">
            <a:noAutofit/>
          </a:bodyPr>
          <a:lstStyle>
            <a:lvl1pPr marL="0" indent="0" algn="l">
              <a:buNone/>
              <a:defRPr sz="160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Footer Placeholder 4"/>
          <p:cNvSpPr>
            <a:spLocks noGrp="1"/>
          </p:cNvSpPr>
          <p:nvPr>
            <p:ph type="ftr" sz="quarter" idx="10"/>
          </p:nvPr>
        </p:nvSpPr>
        <p:spPr/>
        <p:txBody>
          <a:bodyPr/>
          <a:lstStyle>
            <a:lvl1pPr algn="ctr">
              <a:defRPr sz="1000"/>
            </a:lvl1pPr>
          </a:lstStyle>
          <a:p>
            <a:pPr>
              <a:defRPr/>
            </a:pPr>
            <a:endParaRPr lang="en-GB"/>
          </a:p>
        </p:txBody>
      </p:sp>
      <p:sp>
        <p:nvSpPr>
          <p:cNvPr id="12" name="Date Placeholder 3"/>
          <p:cNvSpPr>
            <a:spLocks noGrp="1"/>
          </p:cNvSpPr>
          <p:nvPr>
            <p:ph type="dt" sz="half" idx="11"/>
          </p:nvPr>
        </p:nvSpPr>
        <p:spPr/>
        <p:txBody>
          <a:bodyPr/>
          <a:lstStyle>
            <a:lvl1pPr>
              <a:defRPr sz="1000"/>
            </a:lvl1pPr>
          </a:lstStyle>
          <a:p>
            <a:pPr>
              <a:defRPr/>
            </a:pPr>
            <a:fld id="{13693BF5-6A1D-40DD-8089-3080A8FFAAB8}" type="datetimeFigureOut">
              <a:rPr lang="en-GB" altLang="en-US"/>
              <a:pPr>
                <a:defRPr/>
              </a:pPr>
              <a:t>14/12/2021</a:t>
            </a:fld>
            <a:endParaRPr lang="en-GB" altLang="en-US"/>
          </a:p>
        </p:txBody>
      </p:sp>
      <p:sp>
        <p:nvSpPr>
          <p:cNvPr id="13" name="Slide Number Placeholder 5"/>
          <p:cNvSpPr>
            <a:spLocks noGrp="1"/>
          </p:cNvSpPr>
          <p:nvPr>
            <p:ph type="sldNum" sz="quarter" idx="12"/>
          </p:nvPr>
        </p:nvSpPr>
        <p:spPr/>
        <p:txBody>
          <a:bodyPr/>
          <a:lstStyle>
            <a:lvl1pPr>
              <a:defRPr/>
            </a:lvl1pPr>
          </a:lstStyle>
          <a:p>
            <a:pPr>
              <a:defRPr/>
            </a:pPr>
            <a:fld id="{0B07CE30-4C12-4FA7-A67B-49EFE70798BE}" type="slidenum">
              <a:rPr lang="en-GB" altLang="en-US"/>
              <a:pPr>
                <a:defRPr/>
              </a:pPr>
              <a:t>‹#›</a:t>
            </a:fld>
            <a:endParaRPr lang="en-GB" altLang="en-US"/>
          </a:p>
        </p:txBody>
      </p:sp>
    </p:spTree>
    <p:extLst>
      <p:ext uri="{BB962C8B-B14F-4D97-AF65-F5344CB8AC3E}">
        <p14:creationId xmlns:p14="http://schemas.microsoft.com/office/powerpoint/2010/main" val="2220479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5A4E-D2FB-4CFF-B4D4-842E6086852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76B373D-8A38-4FFF-BA53-3EB938E1171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2705AF-AA16-47D7-A0B7-F2C87A65169E}"/>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5" name="Footer Placeholder 4">
            <a:extLst>
              <a:ext uri="{FF2B5EF4-FFF2-40B4-BE49-F238E27FC236}">
                <a16:creationId xmlns:a16="http://schemas.microsoft.com/office/drawing/2014/main" id="{61D1679F-71D4-4E83-942B-86C77487AA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E13256-6345-444F-9930-6DA1CB63CC36}"/>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85476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A8DC-2A3B-4466-8C9C-5DBD1DA0A9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3B2EEC-20F6-41EA-8C22-4B88A128C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E36B18-540D-49CB-91FA-44732ACB6206}"/>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5" name="Footer Placeholder 4">
            <a:extLst>
              <a:ext uri="{FF2B5EF4-FFF2-40B4-BE49-F238E27FC236}">
                <a16:creationId xmlns:a16="http://schemas.microsoft.com/office/drawing/2014/main" id="{F951191A-9152-43E3-922A-7244B6379A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2F5EAD-5E24-40BE-BEA2-B35A2497A3F9}"/>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1998287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947C-0415-4E88-BA66-C069C1D1F03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D28E67-38D5-4F08-B3A3-43D8A609951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DAF122-401D-45B5-9D5E-0B5C5B4B60C6}"/>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5" name="Footer Placeholder 4">
            <a:extLst>
              <a:ext uri="{FF2B5EF4-FFF2-40B4-BE49-F238E27FC236}">
                <a16:creationId xmlns:a16="http://schemas.microsoft.com/office/drawing/2014/main" id="{B7B64114-350B-4329-A979-09CAAB8E5B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8173AE-4B8D-4122-A93F-5676B824B3F5}"/>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1735235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4801-066D-4E4E-8681-06F6D43F32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F8E823-4F0D-4BE5-AB2C-740066243C6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0B3DEA-0680-48BC-8CE7-14DB88E1BF1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2273F3-0D59-44AF-8CF2-669016EBA131}"/>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6" name="Footer Placeholder 5">
            <a:extLst>
              <a:ext uri="{FF2B5EF4-FFF2-40B4-BE49-F238E27FC236}">
                <a16:creationId xmlns:a16="http://schemas.microsoft.com/office/drawing/2014/main" id="{54E0835B-CC7C-431C-A909-C070E3439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E44E85-7732-45AA-8D8E-A8D33D03BCC4}"/>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129216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CoH yllw and gry bar">
    <p:bg>
      <p:bgPr>
        <a:solidFill>
          <a:srgbClr val="E0DEDC"/>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19933"/>
          <a:stretch>
            <a:fillRect/>
          </a:stretch>
        </p:blipFill>
        <p:spPr bwMode="auto">
          <a:xfrm>
            <a:off x="5292725" y="0"/>
            <a:ext cx="385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463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899592" y="467544"/>
            <a:ext cx="4320480" cy="1737320"/>
          </a:xfrm>
        </p:spPr>
        <p:txBody>
          <a:bodyPr>
            <a:noAutofit/>
          </a:bodyPr>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899592" y="2492896"/>
            <a:ext cx="4320480" cy="3528392"/>
          </a:xfrm>
        </p:spPr>
        <p:txBody>
          <a:bodyPr>
            <a:noAutofit/>
          </a:bodyPr>
          <a:lstStyle>
            <a:lvl1pPr marL="0" indent="0">
              <a:spcBef>
                <a:spcPts val="1200"/>
              </a:spcBef>
              <a:spcAft>
                <a:spcPts val="1800"/>
              </a:spcAft>
              <a:buFontTx/>
              <a:buNone/>
              <a:defRPr sz="2400">
                <a:solidFill>
                  <a:schemeClr val="tx2"/>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8E3B66A4-ADC2-4BCD-9EF7-2E07028DA540}" type="datetimeFigureOut">
              <a:rPr lang="en-GB" altLang="en-US"/>
              <a:pPr>
                <a:defRPr/>
              </a:pPr>
              <a:t>14/12/2021</a:t>
            </a:fld>
            <a:endParaRPr lang="en-GB" altLang="en-US"/>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492EFD48-4C83-4549-84FD-6A5830C0C1CD}" type="slidenum">
              <a:rPr lang="en-GB" altLang="en-US"/>
              <a:pPr>
                <a:defRPr/>
              </a:pPr>
              <a:t>‹#›</a:t>
            </a:fld>
            <a:endParaRPr lang="en-GB" altLang="en-US"/>
          </a:p>
        </p:txBody>
      </p:sp>
    </p:spTree>
    <p:extLst>
      <p:ext uri="{BB962C8B-B14F-4D97-AF65-F5344CB8AC3E}">
        <p14:creationId xmlns:p14="http://schemas.microsoft.com/office/powerpoint/2010/main" val="1791275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CDC3-4610-4041-A355-AF5F775DFC84}"/>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FF0A79-FFBC-4CDB-BFDA-25F660E94C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0CB1729-89FC-4CD5-BA0F-1F6B4FA1D55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63D8D0-3B6F-4B03-BAC8-54E2443D454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72AA9-5FE0-4CA1-8083-4E0D580FDD8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D672E6-EA4C-406F-9C92-E13367FCD7D0}"/>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8" name="Footer Placeholder 7">
            <a:extLst>
              <a:ext uri="{FF2B5EF4-FFF2-40B4-BE49-F238E27FC236}">
                <a16:creationId xmlns:a16="http://schemas.microsoft.com/office/drawing/2014/main" id="{5EC55B5B-DB4B-4940-BF4E-CB2317967D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EEA3FB-F993-423E-BA69-03356AB8B004}"/>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871073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73E1-3AFE-4C99-8185-718D8A969C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B4938F-90C0-4F06-B0A9-A3FC1DF3B7A3}"/>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4" name="Footer Placeholder 3">
            <a:extLst>
              <a:ext uri="{FF2B5EF4-FFF2-40B4-BE49-F238E27FC236}">
                <a16:creationId xmlns:a16="http://schemas.microsoft.com/office/drawing/2014/main" id="{E776C015-E873-4A61-95D3-DD96B27F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3ED5D1-BBBC-4DB4-96D0-FBF1B7C50D50}"/>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2865321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9F3A2-4894-44EE-96E5-6836B1DAFDB2}"/>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3" name="Footer Placeholder 2">
            <a:extLst>
              <a:ext uri="{FF2B5EF4-FFF2-40B4-BE49-F238E27FC236}">
                <a16:creationId xmlns:a16="http://schemas.microsoft.com/office/drawing/2014/main" id="{569C85E7-C95D-4BC3-9B97-0E52980C13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F14CDC-8577-40C9-9D9A-660FDAB52168}"/>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311714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4D38-73F0-48C5-B3FE-A9EAA6597C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251356-1AC9-4CF9-92A7-18374C0065F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5D6C9B-C86A-475F-A5F3-9BCEEE00327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AD93DF-2C27-4C2A-A77A-B961288CB857}"/>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6" name="Footer Placeholder 5">
            <a:extLst>
              <a:ext uri="{FF2B5EF4-FFF2-40B4-BE49-F238E27FC236}">
                <a16:creationId xmlns:a16="http://schemas.microsoft.com/office/drawing/2014/main" id="{EFD36A12-8830-4096-BBE1-C8C4FBC340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909EDE-8047-41DE-BAF0-58464FE2AD8C}"/>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3011638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B6109-652C-4959-A5A3-E068F04A49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1E6D8D-8FEA-414B-B4D6-5B021256435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E1440F1-BB91-4661-8991-71D66B88E7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3A3DC5-4C2E-4BA8-9FC8-56F7A55A40D8}"/>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6" name="Footer Placeholder 5">
            <a:extLst>
              <a:ext uri="{FF2B5EF4-FFF2-40B4-BE49-F238E27FC236}">
                <a16:creationId xmlns:a16="http://schemas.microsoft.com/office/drawing/2014/main" id="{924D0BAA-A441-402F-9EE4-A797F00FAE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E21516-0FEB-449B-BF14-28FB42748B87}"/>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39005189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E73E-BED0-4E01-9359-1B60866415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35335E-8F84-405C-870F-FDC9FDE09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63597A-566F-4EE3-8D5F-4A840BE56B58}"/>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5" name="Footer Placeholder 4">
            <a:extLst>
              <a:ext uri="{FF2B5EF4-FFF2-40B4-BE49-F238E27FC236}">
                <a16:creationId xmlns:a16="http://schemas.microsoft.com/office/drawing/2014/main" id="{45BEA421-B56F-40D2-B362-1AFB405DC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86986F-E2BC-4561-9585-9176B0E6A4A9}"/>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1069377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DADE1-DD27-48A6-8F94-09F1E974A2F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7E5001-25A2-4907-BA3F-986643F6692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509F4A-BB35-4B9A-9F00-52B664C577C1}"/>
              </a:ext>
            </a:extLst>
          </p:cNvPr>
          <p:cNvSpPr>
            <a:spLocks noGrp="1"/>
          </p:cNvSpPr>
          <p:nvPr>
            <p:ph type="dt" sz="half" idx="10"/>
          </p:nvPr>
        </p:nvSpPr>
        <p:spPr/>
        <p:txBody>
          <a:bodyPr/>
          <a:lstStyle/>
          <a:p>
            <a:fld id="{B24397AA-ACA9-438C-B10A-C90C9BFF81A6}" type="datetimeFigureOut">
              <a:rPr lang="en-GB" smtClean="0"/>
              <a:t>14/12/2021</a:t>
            </a:fld>
            <a:endParaRPr lang="en-GB"/>
          </a:p>
        </p:txBody>
      </p:sp>
      <p:sp>
        <p:nvSpPr>
          <p:cNvPr id="5" name="Footer Placeholder 4">
            <a:extLst>
              <a:ext uri="{FF2B5EF4-FFF2-40B4-BE49-F238E27FC236}">
                <a16:creationId xmlns:a16="http://schemas.microsoft.com/office/drawing/2014/main" id="{0DFADCD1-6F9D-434C-A8A6-1F62AB670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220C5D-237A-4F15-BCB4-74C4B2522A73}"/>
              </a:ext>
            </a:extLst>
          </p:cNvPr>
          <p:cNvSpPr>
            <a:spLocks noGrp="1"/>
          </p:cNvSpPr>
          <p:nvPr>
            <p:ph type="sldNum" sz="quarter" idx="12"/>
          </p:nvPr>
        </p:nvSpPr>
        <p:spPr/>
        <p:txBody>
          <a:bodyPr/>
          <a:lstStyle/>
          <a:p>
            <a:fld id="{C07DCD85-2E91-403E-AB8D-C0361788A00F}" type="slidenum">
              <a:rPr lang="en-GB" smtClean="0"/>
              <a:t>‹#›</a:t>
            </a:fld>
            <a:endParaRPr lang="en-GB"/>
          </a:p>
        </p:txBody>
      </p:sp>
    </p:spTree>
    <p:extLst>
      <p:ext uri="{BB962C8B-B14F-4D97-AF65-F5344CB8AC3E}">
        <p14:creationId xmlns:p14="http://schemas.microsoft.com/office/powerpoint/2010/main" val="94251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CoH">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6111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1403648" y="2852936"/>
            <a:ext cx="6409730" cy="1362075"/>
          </a:xfrm>
        </p:spPr>
        <p:txBody>
          <a:bodyPr lIns="0" tIns="0" rIns="0" bIns="0" anchor="t">
            <a:noAutofit/>
          </a:bodyPr>
          <a:lstStyle>
            <a:lvl1pPr algn="ctr">
              <a:defRPr sz="4000" b="1" cap="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pPr>
              <a:defRPr/>
            </a:pPr>
            <a:fld id="{D5EF83D6-0622-4D49-82FD-9FE9FFCBE8C3}"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schemeClr val="bg1"/>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pPr>
              <a:defRPr/>
            </a:pPr>
            <a:fld id="{E15214D3-E4A8-4AD8-88BF-76F01B2CD7F5}" type="slidenum">
              <a:rPr lang="en-GB" altLang="en-US"/>
              <a:pPr>
                <a:defRPr/>
              </a:pPr>
              <a:t>‹#›</a:t>
            </a:fld>
            <a:endParaRPr lang="en-GB" altLang="en-US"/>
          </a:p>
        </p:txBody>
      </p:sp>
    </p:spTree>
    <p:extLst>
      <p:ext uri="{BB962C8B-B14F-4D97-AF65-F5344CB8AC3E}">
        <p14:creationId xmlns:p14="http://schemas.microsoft.com/office/powerpoint/2010/main" val="372914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yllw CoH">
    <p:bg>
      <p:bgPr>
        <a:solidFill>
          <a:srgbClr val="605954"/>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6111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1403648" y="2852936"/>
            <a:ext cx="6409730" cy="1362075"/>
          </a:xfrm>
        </p:spPr>
        <p:txBody>
          <a:bodyPr lIns="0" tIns="0" rIns="0" bIns="0" anchor="t">
            <a:noAutofit/>
          </a:bodyPr>
          <a:lstStyle>
            <a:lvl1pPr algn="ctr">
              <a:defRPr sz="4000" b="1" cap="none">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pPr>
              <a:defRPr/>
            </a:pPr>
            <a:fld id="{AA46B4C0-FAE8-4684-9423-8F2A5EB3CEEA}"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schemeClr val="bg1"/>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pPr>
              <a:defRPr/>
            </a:pPr>
            <a:fld id="{2FE0AB52-A3D2-4312-927D-B8EE32ECEBC6}" type="slidenum">
              <a:rPr lang="en-GB" altLang="en-US"/>
              <a:pPr>
                <a:defRPr/>
              </a:pPr>
              <a:t>‹#›</a:t>
            </a:fld>
            <a:endParaRPr lang="en-GB" altLang="en-US"/>
          </a:p>
        </p:txBody>
      </p:sp>
    </p:spTree>
    <p:extLst>
      <p:ext uri="{BB962C8B-B14F-4D97-AF65-F5344CB8AC3E}">
        <p14:creationId xmlns:p14="http://schemas.microsoft.com/office/powerpoint/2010/main" val="80198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rpl CoH">
    <p:bg>
      <p:bgPr>
        <a:solidFill>
          <a:srgbClr val="5F456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1188"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Title 1"/>
          <p:cNvSpPr>
            <a:spLocks noGrp="1"/>
          </p:cNvSpPr>
          <p:nvPr>
            <p:ph type="title"/>
          </p:nvPr>
        </p:nvSpPr>
        <p:spPr>
          <a:xfrm>
            <a:off x="899592" y="274638"/>
            <a:ext cx="7787208" cy="1143000"/>
          </a:xfrm>
        </p:spPr>
        <p:txBody>
          <a:bodyPr>
            <a:noAutofit/>
          </a:bodyPr>
          <a:lstStyle>
            <a:lvl1pPr algn="l">
              <a:defRPr sz="3600" b="1">
                <a:solidFill>
                  <a:schemeClr val="bg1"/>
                </a:solidFill>
              </a:defRPr>
            </a:lvl1pPr>
          </a:lstStyle>
          <a:p>
            <a:r>
              <a:rPr lang="en-US"/>
              <a:t>Click to edit Master title style</a:t>
            </a:r>
            <a:endParaRPr lang="en-GB"/>
          </a:p>
        </p:txBody>
      </p:sp>
      <p:sp>
        <p:nvSpPr>
          <p:cNvPr id="10" name="Content Placeholder 2"/>
          <p:cNvSpPr>
            <a:spLocks noGrp="1"/>
          </p:cNvSpPr>
          <p:nvPr>
            <p:ph idx="1"/>
          </p:nvPr>
        </p:nvSpPr>
        <p:spPr>
          <a:xfrm>
            <a:off x="899592" y="1639341"/>
            <a:ext cx="7787208" cy="4525963"/>
          </a:xfrm>
        </p:spPr>
        <p:txBody>
          <a:bodyPr>
            <a:noAutofit/>
          </a:bodyPr>
          <a:lstStyle>
            <a:lvl1pPr marL="0" indent="0">
              <a:spcBef>
                <a:spcPts val="1200"/>
              </a:spcBef>
              <a:spcAft>
                <a:spcPts val="1800"/>
              </a:spcAft>
              <a:buFontTx/>
              <a:buNone/>
              <a:defRPr sz="2400">
                <a:solidFill>
                  <a:schemeClr val="bg1"/>
                </a:solidFill>
              </a:defRPr>
            </a:lvl1pPr>
            <a:lvl2pPr marL="327025" indent="-312738">
              <a:buClr>
                <a:schemeClr val="accent1"/>
              </a:buClr>
              <a:buFont typeface="Wingdings" pitchFamily="2" charset="2"/>
              <a:buChar char="§"/>
              <a:defRPr sz="2000"/>
            </a:lvl2pPr>
            <a:lvl3pPr marL="531813" indent="-258763">
              <a:buClr>
                <a:schemeClr val="accent1"/>
              </a:buClr>
              <a:buFont typeface="Verdana" pitchFamily="34" charset="0"/>
              <a:buChar char="−"/>
              <a:defRPr sz="2000"/>
            </a:lvl3pPr>
            <a:lvl4pPr marL="804863" indent="-273050">
              <a:buClr>
                <a:schemeClr val="accent1"/>
              </a:buClr>
              <a:buFont typeface="Arial" pitchFamily="34" charset="0"/>
              <a:buChar char="•"/>
              <a:defRPr sz="2000"/>
            </a:lvl4pPr>
            <a:lvl5pPr marL="1077913" indent="-273050">
              <a:buClr>
                <a:schemeClr val="accent1"/>
              </a:buClr>
              <a:defRPr sz="2000"/>
            </a:lvl5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chemeClr val="bg1"/>
                </a:solidFill>
              </a:defRPr>
            </a:lvl1pPr>
          </a:lstStyle>
          <a:p>
            <a:pPr>
              <a:defRPr/>
            </a:pPr>
            <a:fld id="{CF13D81E-A113-4D16-A006-5CDB63907B46}" type="datetimeFigureOut">
              <a:rPr lang="en-GB" altLang="en-US"/>
              <a:pPr>
                <a:defRPr/>
              </a:pPr>
              <a:t>14/12/2021</a:t>
            </a:fld>
            <a:endParaRPr lang="en-GB" altLang="en-US"/>
          </a:p>
        </p:txBody>
      </p:sp>
      <p:sp>
        <p:nvSpPr>
          <p:cNvPr id="6" name="Footer Placeholder 4"/>
          <p:cNvSpPr>
            <a:spLocks noGrp="1"/>
          </p:cNvSpPr>
          <p:nvPr>
            <p:ph type="ftr" sz="quarter" idx="11"/>
          </p:nvPr>
        </p:nvSpPr>
        <p:spPr/>
        <p:txBody>
          <a:bodyPr/>
          <a:lstStyle>
            <a:lvl1pPr>
              <a:defRPr>
                <a:solidFill>
                  <a:schemeClr val="bg1"/>
                </a:solidFill>
              </a:defRPr>
            </a:lvl1pPr>
          </a:lstStyle>
          <a:p>
            <a:pPr>
              <a:defRPr/>
            </a:pPr>
            <a:endParaRPr lang="en-GB"/>
          </a:p>
        </p:txBody>
      </p:sp>
      <p:sp>
        <p:nvSpPr>
          <p:cNvPr id="8" name="Slide Number Placeholder 5"/>
          <p:cNvSpPr>
            <a:spLocks noGrp="1"/>
          </p:cNvSpPr>
          <p:nvPr>
            <p:ph type="sldNum" sz="quarter" idx="12"/>
          </p:nvPr>
        </p:nvSpPr>
        <p:spPr/>
        <p:txBody>
          <a:bodyPr/>
          <a:lstStyle>
            <a:lvl1pPr>
              <a:defRPr>
                <a:solidFill>
                  <a:schemeClr val="bg1"/>
                </a:solidFill>
              </a:defRPr>
            </a:lvl1pPr>
          </a:lstStyle>
          <a:p>
            <a:pPr>
              <a:defRPr/>
            </a:pPr>
            <a:fld id="{B95F52BA-0FCF-4E4A-A800-AEEEF5D9CC81}" type="slidenum">
              <a:rPr lang="en-GB" altLang="en-US"/>
              <a:pPr>
                <a:defRPr/>
              </a:pPr>
              <a:t>‹#›</a:t>
            </a:fld>
            <a:endParaRPr lang="en-GB" altLang="en-US"/>
          </a:p>
        </p:txBody>
      </p:sp>
    </p:spTree>
    <p:extLst>
      <p:ext uri="{BB962C8B-B14F-4D97-AF65-F5344CB8AC3E}">
        <p14:creationId xmlns:p14="http://schemas.microsoft.com/office/powerpoint/2010/main" val="80558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 yllw CoH">
    <p:spTree>
      <p:nvGrpSpPr>
        <p:cNvPr id="1" name=""/>
        <p:cNvGrpSpPr/>
        <p:nvPr/>
      </p:nvGrpSpPr>
      <p:grpSpPr>
        <a:xfrm>
          <a:off x="0" y="0"/>
          <a:ext cx="0" cy="0"/>
          <a:chOff x="0" y="0"/>
          <a:chExt cx="0" cy="0"/>
        </a:xfrm>
      </p:grpSpPr>
      <p:sp>
        <p:nvSpPr>
          <p:cNvPr id="3" name="Rectangle 2"/>
          <p:cNvSpPr/>
          <p:nvPr userDrawn="1"/>
        </p:nvSpPr>
        <p:spPr>
          <a:xfrm>
            <a:off x="0" y="0"/>
            <a:ext cx="6111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1403648" y="2852936"/>
            <a:ext cx="6409730" cy="1362075"/>
          </a:xfrm>
        </p:spPr>
        <p:txBody>
          <a:bodyPr lIns="0" tIns="0" rIns="0" bIns="0" anchor="t">
            <a:noAutofit/>
          </a:bodyPr>
          <a:lstStyle>
            <a:lvl1pPr algn="ctr">
              <a:defRPr sz="4000" b="1" cap="none">
                <a:solidFill>
                  <a:schemeClr val="tx2"/>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pPr>
              <a:defRPr/>
            </a:pPr>
            <a:fld id="{638C5F5A-34F8-439A-ABCB-FCB58EC3D2BB}" type="datetimeFigureOut">
              <a:rPr lang="en-GB" altLang="en-US"/>
              <a:pPr>
                <a:defRPr/>
              </a:pPr>
              <a:t>14/12/2021</a:t>
            </a:fld>
            <a:endParaRPr lang="en-GB" altLang="en-US"/>
          </a:p>
        </p:txBody>
      </p:sp>
      <p:sp>
        <p:nvSpPr>
          <p:cNvPr id="5" name="Footer Placeholder 4"/>
          <p:cNvSpPr>
            <a:spLocks noGrp="1"/>
          </p:cNvSpPr>
          <p:nvPr>
            <p:ph type="ftr" sz="quarter" idx="11"/>
          </p:nvPr>
        </p:nvSpPr>
        <p:spPr/>
        <p:txBody>
          <a:bodyPr/>
          <a:lstStyle>
            <a:lvl1pPr>
              <a:defRPr>
                <a:solidFill>
                  <a:schemeClr val="bg1"/>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pPr>
              <a:defRPr/>
            </a:pPr>
            <a:fld id="{86251E2A-7BDE-437D-8820-ADD1BF9E8900}" type="slidenum">
              <a:rPr lang="en-GB" altLang="en-US"/>
              <a:pPr>
                <a:defRPr/>
              </a:pPr>
              <a:t>‹#›</a:t>
            </a:fld>
            <a:endParaRPr lang="en-GB" altLang="en-US"/>
          </a:p>
        </p:txBody>
      </p:sp>
    </p:spTree>
    <p:extLst>
      <p:ext uri="{BB962C8B-B14F-4D97-AF65-F5344CB8AC3E}">
        <p14:creationId xmlns:p14="http://schemas.microsoft.com/office/powerpoint/2010/main" val="72151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00113" y="274638"/>
            <a:ext cx="7786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900113" y="1600200"/>
            <a:ext cx="77866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D8C8C"/>
                </a:solidFill>
                <a:cs typeface="Arial" panose="020B0604020202020204" pitchFamily="34" charset="0"/>
              </a:defRPr>
            </a:lvl1pPr>
          </a:lstStyle>
          <a:p>
            <a:pPr>
              <a:defRPr/>
            </a:pPr>
            <a:fld id="{B6162ED2-CD37-482B-A0A9-021C4F7C60F5}" type="datetimeFigureOut">
              <a:rPr lang="en-GB" altLang="en-US"/>
              <a:pPr>
                <a:defRPr/>
              </a:pPr>
              <a:t>14/12/2021</a:t>
            </a:fld>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D8C8C"/>
                </a:solidFill>
                <a:cs typeface="Arial" panose="020B0604020202020204" pitchFamily="34" charset="0"/>
              </a:defRPr>
            </a:lvl1pPr>
          </a:lstStyle>
          <a:p>
            <a:pPr>
              <a:defRPr/>
            </a:pPr>
            <a:fld id="{6AAC01C2-06E9-4E46-8696-4BCF4ECAD74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9134" r:id="rId1"/>
    <p:sldLayoutId id="2147489135" r:id="rId2"/>
    <p:sldLayoutId id="2147489136" r:id="rId3"/>
    <p:sldLayoutId id="2147489137" r:id="rId4"/>
    <p:sldLayoutId id="2147489138" r:id="rId5"/>
    <p:sldLayoutId id="2147489139" r:id="rId6"/>
    <p:sldLayoutId id="2147489140" r:id="rId7"/>
    <p:sldLayoutId id="2147489141" r:id="rId8"/>
    <p:sldLayoutId id="2147489142" r:id="rId9"/>
    <p:sldLayoutId id="2147489143" r:id="rId10"/>
    <p:sldLayoutId id="2147489144" r:id="rId11"/>
    <p:sldLayoutId id="2147489145" r:id="rId12"/>
    <p:sldLayoutId id="2147489146" r:id="rId13"/>
    <p:sldLayoutId id="2147489147" r:id="rId14"/>
    <p:sldLayoutId id="2147489148" r:id="rId15"/>
    <p:sldLayoutId id="2147489149" r:id="rId16"/>
    <p:sldLayoutId id="2147489150" r:id="rId17"/>
    <p:sldLayoutId id="2147489151" r:id="rId18"/>
    <p:sldLayoutId id="2147489152" r:id="rId19"/>
    <p:sldLayoutId id="2147489153" r:id="rId20"/>
    <p:sldLayoutId id="2147489154" r:id="rId21"/>
    <p:sldLayoutId id="2147489155" r:id="rId22"/>
    <p:sldLayoutId id="2147489156" r:id="rId23"/>
    <p:sldLayoutId id="2147489157" r:id="rId24"/>
    <p:sldLayoutId id="2147489159" r:id="rId25"/>
    <p:sldLayoutId id="2147489160" r:id="rId26"/>
  </p:sldLayoutIdLst>
  <p:txStyles>
    <p:titleStyle>
      <a:lvl1pPr algn="l" rtl="0" eaLnBrk="0" fontAlgn="base" hangingPunct="0">
        <a:spcBef>
          <a:spcPct val="0"/>
        </a:spcBef>
        <a:spcAft>
          <a:spcPct val="0"/>
        </a:spcAft>
        <a:defRPr lang="en-GB" sz="3600" b="1" kern="1200" dirty="0">
          <a:solidFill>
            <a:schemeClr val="tx1"/>
          </a:solidFill>
          <a:latin typeface="Arial Narrow" pitchFamily="34" charset="0"/>
          <a:ea typeface="ＭＳ Ｐゴシック" charset="0"/>
          <a:cs typeface="ＭＳ Ｐゴシック" charset="0"/>
        </a:defRPr>
      </a:lvl1pPr>
      <a:lvl2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0"/>
        </a:spcBef>
        <a:spcAft>
          <a:spcPts val="600"/>
        </a:spcAft>
        <a:buClr>
          <a:schemeClr val="accent1"/>
        </a:buClr>
        <a:buFont typeface="Arial" panose="020B0604020202020204" pitchFamily="34" charset="0"/>
        <a:defRPr lang="en-US" sz="2000" kern="1200" dirty="0">
          <a:solidFill>
            <a:schemeClr val="tx1"/>
          </a:solidFill>
          <a:latin typeface="+mn-lt"/>
          <a:ea typeface="ＭＳ Ｐゴシック" charset="0"/>
          <a:cs typeface="ＭＳ Ｐゴシック" charset="0"/>
        </a:defRPr>
      </a:lvl1pPr>
      <a:lvl2pPr marL="273050" indent="-273050" algn="l" rtl="0" eaLnBrk="0" fontAlgn="base" hangingPunct="0">
        <a:spcBef>
          <a:spcPct val="0"/>
        </a:spcBef>
        <a:spcAft>
          <a:spcPts val="600"/>
        </a:spcAft>
        <a:buClr>
          <a:schemeClr val="accent1"/>
        </a:buClr>
        <a:buFont typeface="Wingdings" panose="05000000000000000000" pitchFamily="2" charset="2"/>
        <a:buChar char="§"/>
        <a:defRPr lang="en-US" sz="2000" kern="1200" dirty="0">
          <a:solidFill>
            <a:schemeClr val="tx1"/>
          </a:solidFill>
          <a:latin typeface="+mn-lt"/>
          <a:ea typeface="ＭＳ Ｐゴシック" charset="0"/>
          <a:cs typeface="+mn-cs"/>
        </a:defRPr>
      </a:lvl2pPr>
      <a:lvl3pPr marL="531813" indent="-258763" algn="l" rtl="0" eaLnBrk="0" fontAlgn="base" hangingPunct="0">
        <a:spcBef>
          <a:spcPct val="0"/>
        </a:spcBef>
        <a:spcAft>
          <a:spcPts val="600"/>
        </a:spcAft>
        <a:buClr>
          <a:schemeClr val="accent1"/>
        </a:buClr>
        <a:buFont typeface="Arial" panose="020B0604020202020204" pitchFamily="34" charset="0"/>
        <a:buChar char="–"/>
        <a:defRPr lang="en-US" sz="2000" kern="1200" dirty="0">
          <a:solidFill>
            <a:schemeClr val="tx1"/>
          </a:solidFill>
          <a:latin typeface="+mn-lt"/>
          <a:ea typeface="ＭＳ Ｐゴシック" charset="0"/>
          <a:cs typeface="+mn-cs"/>
        </a:defRPr>
      </a:lvl3pPr>
      <a:lvl4pPr marL="804863" indent="-273050" algn="l" rtl="0" eaLnBrk="0" fontAlgn="base" hangingPunct="0">
        <a:spcBef>
          <a:spcPct val="0"/>
        </a:spcBef>
        <a:spcAft>
          <a:spcPts val="600"/>
        </a:spcAft>
        <a:buClr>
          <a:schemeClr val="accent1"/>
        </a:buClr>
        <a:buFont typeface="Arial" panose="020B0604020202020204" pitchFamily="34" charset="0"/>
        <a:buChar char="•"/>
        <a:defRPr lang="en-US" sz="2000" kern="1200" dirty="0">
          <a:solidFill>
            <a:schemeClr val="tx1"/>
          </a:solidFill>
          <a:latin typeface="+mn-lt"/>
          <a:ea typeface="ＭＳ Ｐゴシック" charset="0"/>
          <a:cs typeface="+mn-cs"/>
        </a:defRPr>
      </a:lvl4pPr>
      <a:lvl5pPr marL="1077913" indent="-273050" algn="l" rtl="0" eaLnBrk="0" fontAlgn="base" hangingPunct="0">
        <a:spcBef>
          <a:spcPct val="0"/>
        </a:spcBef>
        <a:spcAft>
          <a:spcPts val="600"/>
        </a:spcAft>
        <a:buClr>
          <a:schemeClr val="accent1"/>
        </a:buClr>
        <a:buFont typeface="Arial" panose="020B0604020202020204" pitchFamily="34" charset="0"/>
        <a:buChar char="»"/>
        <a:defRPr lang="en-GB" sz="2000" kern="1200" dirty="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900113" y="274638"/>
            <a:ext cx="7786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900113" y="1600200"/>
            <a:ext cx="77866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D8C8C"/>
                </a:solidFill>
                <a:cs typeface="Arial" panose="020B0604020202020204" pitchFamily="34" charset="0"/>
              </a:defRPr>
            </a:lvl1pPr>
          </a:lstStyle>
          <a:p>
            <a:pPr>
              <a:defRPr/>
            </a:pPr>
            <a:fld id="{F710FEC3-0BAD-4498-9F9D-C93E82E8BE32}" type="datetimeFigureOut">
              <a:rPr lang="en-GB" altLang="en-US"/>
              <a:pPr>
                <a:defRPr/>
              </a:pPr>
              <a:t>14/12/2021</a:t>
            </a:fld>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rgbClr val="262321">
                    <a:tint val="75000"/>
                  </a:srgb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D8C8C"/>
                </a:solidFill>
                <a:cs typeface="Arial" panose="020B0604020202020204" pitchFamily="34" charset="0"/>
              </a:defRPr>
            </a:lvl1pPr>
          </a:lstStyle>
          <a:p>
            <a:pPr>
              <a:defRPr/>
            </a:pPr>
            <a:fld id="{23D80A5A-5E75-40F9-A374-C9802A83ECA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9162" r:id="rId1"/>
    <p:sldLayoutId id="2147489163" r:id="rId2"/>
    <p:sldLayoutId id="2147489164" r:id="rId3"/>
    <p:sldLayoutId id="2147489165" r:id="rId4"/>
    <p:sldLayoutId id="2147489166" r:id="rId5"/>
    <p:sldLayoutId id="2147489167" r:id="rId6"/>
    <p:sldLayoutId id="2147489168" r:id="rId7"/>
    <p:sldLayoutId id="2147489169" r:id="rId8"/>
    <p:sldLayoutId id="2147489170" r:id="rId9"/>
    <p:sldLayoutId id="2147489171" r:id="rId10"/>
    <p:sldLayoutId id="2147489172" r:id="rId11"/>
    <p:sldLayoutId id="2147489173" r:id="rId12"/>
    <p:sldLayoutId id="2147489174" r:id="rId13"/>
    <p:sldLayoutId id="2147489175" r:id="rId14"/>
    <p:sldLayoutId id="2147489176" r:id="rId15"/>
    <p:sldLayoutId id="2147489177" r:id="rId16"/>
    <p:sldLayoutId id="2147489178" r:id="rId17"/>
    <p:sldLayoutId id="2147489179" r:id="rId18"/>
    <p:sldLayoutId id="2147489180" r:id="rId19"/>
  </p:sldLayoutIdLst>
  <p:txStyles>
    <p:titleStyle>
      <a:lvl1pPr algn="l" rtl="0" eaLnBrk="0" fontAlgn="base" hangingPunct="0">
        <a:spcBef>
          <a:spcPct val="0"/>
        </a:spcBef>
        <a:spcAft>
          <a:spcPct val="0"/>
        </a:spcAft>
        <a:defRPr lang="en-GB" sz="3600" b="1" kern="1200" dirty="0">
          <a:solidFill>
            <a:schemeClr val="tx1"/>
          </a:solidFill>
          <a:latin typeface="Arial Narrow" pitchFamily="34" charset="0"/>
          <a:ea typeface="ＭＳ Ｐゴシック" charset="0"/>
          <a:cs typeface="ＭＳ Ｐゴシック" charset="0"/>
        </a:defRPr>
      </a:lvl1pPr>
      <a:lvl2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Arial Narrow" pitchFamily="34"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0"/>
        </a:spcBef>
        <a:spcAft>
          <a:spcPts val="600"/>
        </a:spcAft>
        <a:buClr>
          <a:schemeClr val="accent1"/>
        </a:buClr>
        <a:buFont typeface="Arial" panose="020B0604020202020204" pitchFamily="34" charset="0"/>
        <a:defRPr lang="en-US" sz="2000" kern="1200" dirty="0">
          <a:solidFill>
            <a:schemeClr val="tx1"/>
          </a:solidFill>
          <a:latin typeface="+mn-lt"/>
          <a:ea typeface="ＭＳ Ｐゴシック" charset="0"/>
          <a:cs typeface="ＭＳ Ｐゴシック" charset="0"/>
        </a:defRPr>
      </a:lvl1pPr>
      <a:lvl2pPr marL="273050" indent="-273050" algn="l" rtl="0" eaLnBrk="0" fontAlgn="base" hangingPunct="0">
        <a:spcBef>
          <a:spcPct val="0"/>
        </a:spcBef>
        <a:spcAft>
          <a:spcPts val="600"/>
        </a:spcAft>
        <a:buClr>
          <a:schemeClr val="accent1"/>
        </a:buClr>
        <a:buFont typeface="Wingdings" panose="05000000000000000000" pitchFamily="2" charset="2"/>
        <a:buChar char="§"/>
        <a:defRPr lang="en-US" sz="2000" kern="1200" dirty="0">
          <a:solidFill>
            <a:schemeClr val="tx1"/>
          </a:solidFill>
          <a:latin typeface="+mn-lt"/>
          <a:ea typeface="ＭＳ Ｐゴシック" charset="0"/>
          <a:cs typeface="+mn-cs"/>
        </a:defRPr>
      </a:lvl2pPr>
      <a:lvl3pPr marL="531813" indent="-258763" algn="l" rtl="0" eaLnBrk="0" fontAlgn="base" hangingPunct="0">
        <a:spcBef>
          <a:spcPct val="0"/>
        </a:spcBef>
        <a:spcAft>
          <a:spcPts val="600"/>
        </a:spcAft>
        <a:buClr>
          <a:schemeClr val="accent1"/>
        </a:buClr>
        <a:buFont typeface="Arial" panose="020B0604020202020204" pitchFamily="34" charset="0"/>
        <a:buChar char="–"/>
        <a:defRPr lang="en-US" sz="2000" kern="1200" dirty="0">
          <a:solidFill>
            <a:schemeClr val="tx1"/>
          </a:solidFill>
          <a:latin typeface="+mn-lt"/>
          <a:ea typeface="ＭＳ Ｐゴシック" charset="0"/>
          <a:cs typeface="+mn-cs"/>
        </a:defRPr>
      </a:lvl3pPr>
      <a:lvl4pPr marL="804863" indent="-273050" algn="l" rtl="0" eaLnBrk="0" fontAlgn="base" hangingPunct="0">
        <a:spcBef>
          <a:spcPct val="0"/>
        </a:spcBef>
        <a:spcAft>
          <a:spcPts val="600"/>
        </a:spcAft>
        <a:buClr>
          <a:schemeClr val="accent1"/>
        </a:buClr>
        <a:buFont typeface="Arial" panose="020B0604020202020204" pitchFamily="34" charset="0"/>
        <a:buChar char="•"/>
        <a:defRPr lang="en-US" sz="2000" kern="1200" dirty="0">
          <a:solidFill>
            <a:schemeClr val="tx1"/>
          </a:solidFill>
          <a:latin typeface="+mn-lt"/>
          <a:ea typeface="ＭＳ Ｐゴシック" charset="0"/>
          <a:cs typeface="+mn-cs"/>
        </a:defRPr>
      </a:lvl4pPr>
      <a:lvl5pPr marL="1077913" indent="-273050" algn="l" rtl="0" eaLnBrk="0" fontAlgn="base" hangingPunct="0">
        <a:spcBef>
          <a:spcPct val="0"/>
        </a:spcBef>
        <a:spcAft>
          <a:spcPts val="600"/>
        </a:spcAft>
        <a:buClr>
          <a:schemeClr val="accent1"/>
        </a:buClr>
        <a:buFont typeface="Arial" panose="020B0604020202020204" pitchFamily="34" charset="0"/>
        <a:buChar char="»"/>
        <a:defRPr lang="en-GB" sz="2000" kern="1200" dirty="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6EAE4-4B06-4644-9CEC-C5A3148688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47F8ED-1CCD-4BED-B6AE-41A0319AAE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5B4549-492F-45A7-89A2-BBF39DF306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4397AA-ACA9-438C-B10A-C90C9BFF81A6}" type="datetimeFigureOut">
              <a:rPr lang="en-GB" smtClean="0"/>
              <a:t>14/12/2021</a:t>
            </a:fld>
            <a:endParaRPr lang="en-GB"/>
          </a:p>
        </p:txBody>
      </p:sp>
      <p:sp>
        <p:nvSpPr>
          <p:cNvPr id="5" name="Footer Placeholder 4">
            <a:extLst>
              <a:ext uri="{FF2B5EF4-FFF2-40B4-BE49-F238E27FC236}">
                <a16:creationId xmlns:a16="http://schemas.microsoft.com/office/drawing/2014/main" id="{20F18A3B-862A-4AD3-9C60-B3F4CEE5E67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4C3BA9-D43F-42C0-BC61-19F9105F340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7DCD85-2E91-403E-AB8D-C0361788A00F}" type="slidenum">
              <a:rPr lang="en-GB" smtClean="0"/>
              <a:t>‹#›</a:t>
            </a:fld>
            <a:endParaRPr lang="en-GB"/>
          </a:p>
        </p:txBody>
      </p:sp>
    </p:spTree>
    <p:extLst>
      <p:ext uri="{BB962C8B-B14F-4D97-AF65-F5344CB8AC3E}">
        <p14:creationId xmlns:p14="http://schemas.microsoft.com/office/powerpoint/2010/main" val="634341475"/>
      </p:ext>
    </p:extLst>
  </p:cSld>
  <p:clrMap bg1="lt1" tx1="dk1" bg2="lt2" tx2="dk2" accent1="accent1" accent2="accent2" accent3="accent3" accent4="accent4" accent5="accent5" accent6="accent6" hlink="hlink" folHlink="folHlink"/>
  <p:sldLayoutIdLst>
    <p:sldLayoutId id="2147489182" r:id="rId1"/>
    <p:sldLayoutId id="2147489183" r:id="rId2"/>
    <p:sldLayoutId id="2147489184" r:id="rId3"/>
    <p:sldLayoutId id="2147489185" r:id="rId4"/>
    <p:sldLayoutId id="2147489186" r:id="rId5"/>
    <p:sldLayoutId id="2147489187" r:id="rId6"/>
    <p:sldLayoutId id="2147489188" r:id="rId7"/>
    <p:sldLayoutId id="2147489189" r:id="rId8"/>
    <p:sldLayoutId id="2147489190" r:id="rId9"/>
    <p:sldLayoutId id="2147489191" r:id="rId10"/>
    <p:sldLayoutId id="21474891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6770"/>
        </a:solidFill>
        <a:effectLst/>
      </p:bgPr>
    </p:bg>
    <p:spTree>
      <p:nvGrpSpPr>
        <p:cNvPr id="1" name=""/>
        <p:cNvGrpSpPr/>
        <p:nvPr/>
      </p:nvGrpSpPr>
      <p:grpSpPr>
        <a:xfrm>
          <a:off x="0" y="0"/>
          <a:ext cx="0" cy="0"/>
          <a:chOff x="0" y="0"/>
          <a:chExt cx="0" cy="0"/>
        </a:xfrm>
      </p:grpSpPr>
      <p:pic>
        <p:nvPicPr>
          <p:cNvPr id="4" name="Picture 4" descr="A picture containing text, old, dirty&#10;&#10;Description automatically generated">
            <a:extLst>
              <a:ext uri="{FF2B5EF4-FFF2-40B4-BE49-F238E27FC236}">
                <a16:creationId xmlns:a16="http://schemas.microsoft.com/office/drawing/2014/main" id="{192B1358-08E2-4792-A730-F499F8F63419}"/>
              </a:ext>
            </a:extLst>
          </p:cNvPr>
          <p:cNvPicPr>
            <a:picLocks noChangeAspect="1"/>
          </p:cNvPicPr>
          <p:nvPr/>
        </p:nvPicPr>
        <p:blipFill>
          <a:blip r:embed="rId3"/>
          <a:stretch>
            <a:fillRect/>
          </a:stretch>
        </p:blipFill>
        <p:spPr>
          <a:xfrm>
            <a:off x="1887833" y="211159"/>
            <a:ext cx="5256119" cy="6440591"/>
          </a:xfrm>
          <a:prstGeom prst="rect">
            <a:avLst/>
          </a:prstGeom>
        </p:spPr>
      </p:pic>
      <p:sp>
        <p:nvSpPr>
          <p:cNvPr id="3" name="TextBox 2">
            <a:extLst>
              <a:ext uri="{FF2B5EF4-FFF2-40B4-BE49-F238E27FC236}">
                <a16:creationId xmlns:a16="http://schemas.microsoft.com/office/drawing/2014/main" id="{786236F4-CB83-4193-B57A-3C9125486C90}"/>
              </a:ext>
            </a:extLst>
          </p:cNvPr>
          <p:cNvSpPr txBox="1"/>
          <p:nvPr/>
        </p:nvSpPr>
        <p:spPr>
          <a:xfrm>
            <a:off x="7147179" y="6141339"/>
            <a:ext cx="176479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chemeClr val="bg1"/>
                </a:solidFill>
                <a:latin typeface="Arial"/>
                <a:ea typeface="ＭＳ Ｐゴシック"/>
                <a:cs typeface="Arial"/>
              </a:rPr>
              <a:t>Samuel Bak (1986) </a:t>
            </a:r>
            <a:endParaRPr lang="en-US" sz="1000">
              <a:solidFill>
                <a:schemeClr val="bg1"/>
              </a:solidFill>
              <a:cs typeface="Arial" panose="020B0604020202020204" pitchFamily="34" charset="0"/>
            </a:endParaRPr>
          </a:p>
          <a:p>
            <a:r>
              <a:rPr lang="en-GB" sz="1000" i="1">
                <a:solidFill>
                  <a:schemeClr val="bg1"/>
                </a:solidFill>
                <a:latin typeface="Arial"/>
                <a:ea typeface="ＭＳ Ｐゴシック"/>
                <a:cs typeface="Arial"/>
              </a:rPr>
              <a:t>Memorial </a:t>
            </a:r>
            <a:endParaRPr lang="en-US" sz="1000">
              <a:solidFill>
                <a:schemeClr val="bg1"/>
              </a:solidFill>
              <a:cs typeface="Arial"/>
            </a:endParaRPr>
          </a:p>
          <a:p>
            <a:r>
              <a:rPr lang="en-GB" sz="1000">
                <a:solidFill>
                  <a:schemeClr val="bg1"/>
                </a:solidFill>
                <a:latin typeface="Arial"/>
                <a:ea typeface="ＭＳ Ｐゴシック"/>
                <a:cs typeface="Arial"/>
              </a:rPr>
              <a:t>Courtesy of Pucker Gallery </a:t>
            </a:r>
            <a:endParaRPr lang="en-US" sz="1000">
              <a:solidFill>
                <a:schemeClr val="bg1"/>
              </a:solidFill>
              <a:cs typeface="Arial"/>
            </a:endParaRPr>
          </a:p>
        </p:txBody>
      </p:sp>
      <p:sp>
        <p:nvSpPr>
          <p:cNvPr id="2" name="TextBox 1">
            <a:extLst>
              <a:ext uri="{FF2B5EF4-FFF2-40B4-BE49-F238E27FC236}">
                <a16:creationId xmlns:a16="http://schemas.microsoft.com/office/drawing/2014/main" id="{E7703AE0-D0F0-44E3-9CD4-7EEE9E62E7F1}"/>
              </a:ext>
            </a:extLst>
          </p:cNvPr>
          <p:cNvSpPr txBox="1"/>
          <p:nvPr/>
        </p:nvSpPr>
        <p:spPr>
          <a:xfrm>
            <a:off x="7303030" y="210345"/>
            <a:ext cx="169146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chemeClr val="bg2"/>
                </a:solidFill>
                <a:latin typeface="Arial Narrow"/>
                <a:ea typeface="ＭＳ Ｐゴシック"/>
                <a:cs typeface="Arial"/>
              </a:rPr>
              <a:t>Please look at this painting and share your initial thoughts in the chat. </a:t>
            </a:r>
          </a:p>
        </p:txBody>
      </p:sp>
    </p:spTree>
    <p:extLst>
      <p:ext uri="{BB962C8B-B14F-4D97-AF65-F5344CB8AC3E}">
        <p14:creationId xmlns:p14="http://schemas.microsoft.com/office/powerpoint/2010/main" val="66915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08D1A8CC-9BC2-4F5D-924D-1BF08F6CEC65}"/>
              </a:ext>
            </a:extLst>
          </p:cNvPr>
          <p:cNvPicPr>
            <a:picLocks noChangeAspect="1"/>
          </p:cNvPicPr>
          <p:nvPr/>
        </p:nvPicPr>
        <p:blipFill>
          <a:blip r:embed="rId3"/>
          <a:stretch>
            <a:fillRect/>
          </a:stretch>
        </p:blipFill>
        <p:spPr>
          <a:xfrm>
            <a:off x="612648" y="384694"/>
            <a:ext cx="8339328" cy="5559552"/>
          </a:xfrm>
          <a:prstGeom prst="rect">
            <a:avLst/>
          </a:prstGeom>
        </p:spPr>
      </p:pic>
      <p:sp>
        <p:nvSpPr>
          <p:cNvPr id="3" name="TextBox 2">
            <a:extLst>
              <a:ext uri="{FF2B5EF4-FFF2-40B4-BE49-F238E27FC236}">
                <a16:creationId xmlns:a16="http://schemas.microsoft.com/office/drawing/2014/main" id="{DAABB5EE-D3EE-4E8A-B861-951548011987}"/>
              </a:ext>
            </a:extLst>
          </p:cNvPr>
          <p:cNvSpPr txBox="1"/>
          <p:nvPr/>
        </p:nvSpPr>
        <p:spPr>
          <a:xfrm>
            <a:off x="612648" y="5184648"/>
            <a:ext cx="4251960" cy="64633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endParaRPr lang="en-GB">
              <a:cs typeface="Arial"/>
            </a:endParaRPr>
          </a:p>
        </p:txBody>
      </p:sp>
    </p:spTree>
    <p:extLst>
      <p:ext uri="{BB962C8B-B14F-4D97-AF65-F5344CB8AC3E}">
        <p14:creationId xmlns:p14="http://schemas.microsoft.com/office/powerpoint/2010/main" val="385358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outdoor&#10;&#10;Description automatically generated">
            <a:extLst>
              <a:ext uri="{FF2B5EF4-FFF2-40B4-BE49-F238E27FC236}">
                <a16:creationId xmlns:a16="http://schemas.microsoft.com/office/drawing/2014/main" id="{A2A1C3C7-E112-4C44-91A7-0374B7EA98EF}"/>
              </a:ext>
            </a:extLst>
          </p:cNvPr>
          <p:cNvPicPr>
            <a:picLocks noGrp="1" noChangeAspect="1"/>
          </p:cNvPicPr>
          <p:nvPr>
            <p:ph idx="1"/>
          </p:nvPr>
        </p:nvPicPr>
        <p:blipFill>
          <a:blip r:embed="rId2"/>
          <a:stretch>
            <a:fillRect/>
          </a:stretch>
        </p:blipFill>
        <p:spPr>
          <a:xfrm>
            <a:off x="640080" y="533102"/>
            <a:ext cx="8339328" cy="5559552"/>
          </a:xfrm>
        </p:spPr>
      </p:pic>
      <p:sp>
        <p:nvSpPr>
          <p:cNvPr id="6" name="TextBox 5">
            <a:extLst>
              <a:ext uri="{FF2B5EF4-FFF2-40B4-BE49-F238E27FC236}">
                <a16:creationId xmlns:a16="http://schemas.microsoft.com/office/drawing/2014/main" id="{8E5D4703-032D-4C13-9201-29C4F8B79CBD}"/>
              </a:ext>
            </a:extLst>
          </p:cNvPr>
          <p:cNvSpPr txBox="1"/>
          <p:nvPr/>
        </p:nvSpPr>
        <p:spPr>
          <a:xfrm>
            <a:off x="4809744" y="5266944"/>
            <a:ext cx="4178808" cy="64633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endParaRPr lang="en-GB">
              <a:cs typeface="Arial"/>
            </a:endParaRPr>
          </a:p>
        </p:txBody>
      </p:sp>
    </p:spTree>
    <p:extLst>
      <p:ext uri="{BB962C8B-B14F-4D97-AF65-F5344CB8AC3E}">
        <p14:creationId xmlns:p14="http://schemas.microsoft.com/office/powerpoint/2010/main" val="2172731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7208079-5B20-44AB-8246-739BC34C9686}"/>
              </a:ext>
            </a:extLst>
          </p:cNvPr>
          <p:cNvPicPr>
            <a:picLocks noGrp="1" noChangeAspect="1"/>
          </p:cNvPicPr>
          <p:nvPr>
            <p:ph idx="1"/>
          </p:nvPr>
        </p:nvPicPr>
        <p:blipFill>
          <a:blip r:embed="rId2"/>
          <a:stretch>
            <a:fillRect/>
          </a:stretch>
        </p:blipFill>
        <p:spPr>
          <a:xfrm>
            <a:off x="594360" y="487659"/>
            <a:ext cx="8412480" cy="5608320"/>
          </a:xfrm>
        </p:spPr>
      </p:pic>
      <p:sp>
        <p:nvSpPr>
          <p:cNvPr id="5" name="TextBox 4">
            <a:extLst>
              <a:ext uri="{FF2B5EF4-FFF2-40B4-BE49-F238E27FC236}">
                <a16:creationId xmlns:a16="http://schemas.microsoft.com/office/drawing/2014/main" id="{4D26DE5D-02E0-4C56-9135-912E5D886E1E}"/>
              </a:ext>
            </a:extLst>
          </p:cNvPr>
          <p:cNvSpPr txBox="1"/>
          <p:nvPr/>
        </p:nvSpPr>
        <p:spPr>
          <a:xfrm>
            <a:off x="4480560" y="5330952"/>
            <a:ext cx="4526280" cy="64633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endParaRPr lang="en-GB">
              <a:cs typeface="Arial"/>
            </a:endParaRPr>
          </a:p>
        </p:txBody>
      </p:sp>
    </p:spTree>
    <p:extLst>
      <p:ext uri="{BB962C8B-B14F-4D97-AF65-F5344CB8AC3E}">
        <p14:creationId xmlns:p14="http://schemas.microsoft.com/office/powerpoint/2010/main" val="416577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08D1A8CC-9BC2-4F5D-924D-1BF08F6CEC65}"/>
              </a:ext>
            </a:extLst>
          </p:cNvPr>
          <p:cNvPicPr>
            <a:picLocks noChangeAspect="1"/>
          </p:cNvPicPr>
          <p:nvPr/>
        </p:nvPicPr>
        <p:blipFill>
          <a:blip r:embed="rId3"/>
          <a:stretch>
            <a:fillRect/>
          </a:stretch>
        </p:blipFill>
        <p:spPr>
          <a:xfrm>
            <a:off x="612648" y="384694"/>
            <a:ext cx="8339328" cy="5559552"/>
          </a:xfrm>
          <a:prstGeom prst="rect">
            <a:avLst/>
          </a:prstGeom>
        </p:spPr>
      </p:pic>
      <p:sp>
        <p:nvSpPr>
          <p:cNvPr id="3" name="TextBox 2">
            <a:extLst>
              <a:ext uri="{FF2B5EF4-FFF2-40B4-BE49-F238E27FC236}">
                <a16:creationId xmlns:a16="http://schemas.microsoft.com/office/drawing/2014/main" id="{DAABB5EE-D3EE-4E8A-B861-951548011987}"/>
              </a:ext>
            </a:extLst>
          </p:cNvPr>
          <p:cNvSpPr txBox="1"/>
          <p:nvPr/>
        </p:nvSpPr>
        <p:spPr>
          <a:xfrm>
            <a:off x="612648" y="5184648"/>
            <a:ext cx="4251960" cy="64633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endParaRPr lang="en-GB">
              <a:cs typeface="Arial"/>
            </a:endParaRPr>
          </a:p>
        </p:txBody>
      </p:sp>
    </p:spTree>
    <p:extLst>
      <p:ext uri="{BB962C8B-B14F-4D97-AF65-F5344CB8AC3E}">
        <p14:creationId xmlns:p14="http://schemas.microsoft.com/office/powerpoint/2010/main" val="3125842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901" y="707009"/>
            <a:ext cx="8195691" cy="5460683"/>
          </a:xfrm>
        </p:spPr>
      </p:pic>
    </p:spTree>
    <p:extLst>
      <p:ext uri="{BB962C8B-B14F-4D97-AF65-F5344CB8AC3E}">
        <p14:creationId xmlns:p14="http://schemas.microsoft.com/office/powerpoint/2010/main" val="675813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08D1A8CC-9BC2-4F5D-924D-1BF08F6CEC65}"/>
              </a:ext>
            </a:extLst>
          </p:cNvPr>
          <p:cNvPicPr>
            <a:picLocks noChangeAspect="1"/>
          </p:cNvPicPr>
          <p:nvPr/>
        </p:nvPicPr>
        <p:blipFill>
          <a:blip r:embed="rId3"/>
          <a:stretch>
            <a:fillRect/>
          </a:stretch>
        </p:blipFill>
        <p:spPr>
          <a:xfrm>
            <a:off x="659753" y="615603"/>
            <a:ext cx="8010144" cy="5340096"/>
          </a:xfrm>
          <a:prstGeom prst="rect">
            <a:avLst/>
          </a:prstGeom>
        </p:spPr>
      </p:pic>
      <p:sp>
        <p:nvSpPr>
          <p:cNvPr id="4" name="TextBox 3">
            <a:extLst>
              <a:ext uri="{FF2B5EF4-FFF2-40B4-BE49-F238E27FC236}">
                <a16:creationId xmlns:a16="http://schemas.microsoft.com/office/drawing/2014/main" id="{91D05F19-27C1-439D-A059-DEC804CED3BD}"/>
              </a:ext>
            </a:extLst>
          </p:cNvPr>
          <p:cNvSpPr txBox="1"/>
          <p:nvPr/>
        </p:nvSpPr>
        <p:spPr>
          <a:xfrm>
            <a:off x="576625" y="5955699"/>
            <a:ext cx="3337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1547E"/>
                </a:solidFill>
                <a:latin typeface="Arial Narrow" panose="020B0606020202030204" pitchFamily="34" charset="0"/>
                <a:ea typeface="Open Sans"/>
                <a:cs typeface="Open Sans"/>
              </a:rPr>
              <a:t>Designer: </a:t>
            </a:r>
            <a:r>
              <a:rPr lang="en-US" dirty="0" err="1">
                <a:solidFill>
                  <a:srgbClr val="31547E"/>
                </a:solidFill>
                <a:latin typeface="Arial Narrow" panose="020B0606020202030204" pitchFamily="34" charset="0"/>
                <a:ea typeface="Open Sans"/>
                <a:cs typeface="Open Sans"/>
              </a:rPr>
              <a:t>Heidad</a:t>
            </a:r>
            <a:r>
              <a:rPr lang="en-US" dirty="0">
                <a:solidFill>
                  <a:srgbClr val="31547E"/>
                </a:solidFill>
                <a:latin typeface="Arial Narrow" panose="020B0606020202030204" pitchFamily="34" charset="0"/>
                <a:ea typeface="Open Sans"/>
                <a:cs typeface="Open Sans"/>
              </a:rPr>
              <a:t> </a:t>
            </a:r>
            <a:r>
              <a:rPr lang="en-US" dirty="0" err="1">
                <a:solidFill>
                  <a:srgbClr val="31547E"/>
                </a:solidFill>
                <a:latin typeface="Arial Narrow" panose="020B0606020202030204" pitchFamily="34" charset="0"/>
                <a:ea typeface="Open Sans"/>
                <a:cs typeface="Open Sans"/>
              </a:rPr>
              <a:t>Litman</a:t>
            </a:r>
            <a:endParaRPr lang="en-US" dirty="0">
              <a:solidFill>
                <a:srgbClr val="31547E"/>
              </a:solidFill>
              <a:latin typeface="Arial Narrow" panose="020B0606020202030204" pitchFamily="34" charset="0"/>
              <a:ea typeface="Open Sans"/>
              <a:cs typeface="Open Sans"/>
            </a:endParaRPr>
          </a:p>
        </p:txBody>
      </p:sp>
    </p:spTree>
    <p:extLst>
      <p:ext uri="{BB962C8B-B14F-4D97-AF65-F5344CB8AC3E}">
        <p14:creationId xmlns:p14="http://schemas.microsoft.com/office/powerpoint/2010/main" val="2447817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outdoor&#10;&#10;Description automatically generated">
            <a:extLst>
              <a:ext uri="{FF2B5EF4-FFF2-40B4-BE49-F238E27FC236}">
                <a16:creationId xmlns:a16="http://schemas.microsoft.com/office/drawing/2014/main" id="{A2A1C3C7-E112-4C44-91A7-0374B7EA98EF}"/>
              </a:ext>
            </a:extLst>
          </p:cNvPr>
          <p:cNvPicPr>
            <a:picLocks noGrp="1" noChangeAspect="1"/>
          </p:cNvPicPr>
          <p:nvPr>
            <p:ph idx="1"/>
          </p:nvPr>
        </p:nvPicPr>
        <p:blipFill>
          <a:blip r:embed="rId2"/>
          <a:stretch>
            <a:fillRect/>
          </a:stretch>
        </p:blipFill>
        <p:spPr>
          <a:xfrm>
            <a:off x="640080" y="533102"/>
            <a:ext cx="8339328" cy="5559552"/>
          </a:xfrm>
        </p:spPr>
      </p:pic>
      <p:sp>
        <p:nvSpPr>
          <p:cNvPr id="6" name="TextBox 5">
            <a:extLst>
              <a:ext uri="{FF2B5EF4-FFF2-40B4-BE49-F238E27FC236}">
                <a16:creationId xmlns:a16="http://schemas.microsoft.com/office/drawing/2014/main" id="{8E5D4703-032D-4C13-9201-29C4F8B79CBD}"/>
              </a:ext>
            </a:extLst>
          </p:cNvPr>
          <p:cNvSpPr txBox="1"/>
          <p:nvPr/>
        </p:nvSpPr>
        <p:spPr>
          <a:xfrm>
            <a:off x="4809744" y="5266944"/>
            <a:ext cx="4178808" cy="64633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endParaRPr lang="en-GB">
              <a:cs typeface="Arial"/>
            </a:endParaRPr>
          </a:p>
        </p:txBody>
      </p:sp>
    </p:spTree>
    <p:extLst>
      <p:ext uri="{BB962C8B-B14F-4D97-AF65-F5344CB8AC3E}">
        <p14:creationId xmlns:p14="http://schemas.microsoft.com/office/powerpoint/2010/main" val="456650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48" y="716246"/>
            <a:ext cx="8112062" cy="5404961"/>
          </a:xfrm>
        </p:spPr>
      </p:pic>
    </p:spTree>
    <p:extLst>
      <p:ext uri="{BB962C8B-B14F-4D97-AF65-F5344CB8AC3E}">
        <p14:creationId xmlns:p14="http://schemas.microsoft.com/office/powerpoint/2010/main" val="230663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outdoor&#10;&#10;Description automatically generated">
            <a:extLst>
              <a:ext uri="{FF2B5EF4-FFF2-40B4-BE49-F238E27FC236}">
                <a16:creationId xmlns:a16="http://schemas.microsoft.com/office/drawing/2014/main" id="{A2A1C3C7-E112-4C44-91A7-0374B7EA98EF}"/>
              </a:ext>
            </a:extLst>
          </p:cNvPr>
          <p:cNvPicPr>
            <a:picLocks noGrp="1" noChangeAspect="1"/>
          </p:cNvPicPr>
          <p:nvPr>
            <p:ph idx="1"/>
          </p:nvPr>
        </p:nvPicPr>
        <p:blipFill>
          <a:blip r:embed="rId2"/>
          <a:stretch>
            <a:fillRect/>
          </a:stretch>
        </p:blipFill>
        <p:spPr>
          <a:xfrm>
            <a:off x="622500" y="496157"/>
            <a:ext cx="8119872" cy="5413248"/>
          </a:xfrm>
        </p:spPr>
      </p:pic>
      <p:sp>
        <p:nvSpPr>
          <p:cNvPr id="2" name="TextBox 1">
            <a:extLst>
              <a:ext uri="{FF2B5EF4-FFF2-40B4-BE49-F238E27FC236}">
                <a16:creationId xmlns:a16="http://schemas.microsoft.com/office/drawing/2014/main" id="{CD60C62B-AE05-4253-89D3-25819D6128CC}"/>
              </a:ext>
            </a:extLst>
          </p:cNvPr>
          <p:cNvSpPr txBox="1"/>
          <p:nvPr/>
        </p:nvSpPr>
        <p:spPr>
          <a:xfrm>
            <a:off x="522317" y="5909405"/>
            <a:ext cx="3273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1547E"/>
                </a:solidFill>
                <a:latin typeface="Arial Narrow" panose="020B0606020202030204" pitchFamily="34" charset="0"/>
                <a:ea typeface="Open Sans"/>
                <a:cs typeface="Open Sans"/>
              </a:rPr>
              <a:t>Designer: </a:t>
            </a:r>
            <a:r>
              <a:rPr lang="en-US" dirty="0" err="1">
                <a:solidFill>
                  <a:srgbClr val="31547E"/>
                </a:solidFill>
                <a:latin typeface="Arial Narrow" panose="020B0606020202030204" pitchFamily="34" charset="0"/>
                <a:ea typeface="Open Sans"/>
                <a:cs typeface="Open Sans"/>
              </a:rPr>
              <a:t>Heidad</a:t>
            </a:r>
            <a:r>
              <a:rPr lang="en-US" dirty="0">
                <a:solidFill>
                  <a:srgbClr val="31547E"/>
                </a:solidFill>
                <a:latin typeface="Arial Narrow" panose="020B0606020202030204" pitchFamily="34" charset="0"/>
                <a:ea typeface="Open Sans"/>
                <a:cs typeface="Open Sans"/>
              </a:rPr>
              <a:t> </a:t>
            </a:r>
            <a:r>
              <a:rPr lang="en-US" dirty="0" err="1">
                <a:solidFill>
                  <a:srgbClr val="31547E"/>
                </a:solidFill>
                <a:latin typeface="Arial Narrow" panose="020B0606020202030204" pitchFamily="34" charset="0"/>
                <a:ea typeface="Open Sans"/>
                <a:cs typeface="Open Sans"/>
              </a:rPr>
              <a:t>Litman</a:t>
            </a:r>
            <a:endParaRPr lang="en-US" dirty="0">
              <a:solidFill>
                <a:srgbClr val="31547E"/>
              </a:solidFill>
              <a:latin typeface="Arial Narrow" panose="020B0606020202030204" pitchFamily="34" charset="0"/>
              <a:ea typeface="Open Sans"/>
              <a:cs typeface="Open Sans"/>
            </a:endParaRPr>
          </a:p>
        </p:txBody>
      </p:sp>
    </p:spTree>
    <p:extLst>
      <p:ext uri="{BB962C8B-B14F-4D97-AF65-F5344CB8AC3E}">
        <p14:creationId xmlns:p14="http://schemas.microsoft.com/office/powerpoint/2010/main" val="332507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7208079-5B20-44AB-8246-739BC34C9686}"/>
              </a:ext>
            </a:extLst>
          </p:cNvPr>
          <p:cNvPicPr>
            <a:picLocks noGrp="1" noChangeAspect="1"/>
          </p:cNvPicPr>
          <p:nvPr>
            <p:ph idx="1"/>
          </p:nvPr>
        </p:nvPicPr>
        <p:blipFill>
          <a:blip r:embed="rId2"/>
          <a:stretch>
            <a:fillRect/>
          </a:stretch>
        </p:blipFill>
        <p:spPr>
          <a:xfrm>
            <a:off x="594360" y="487659"/>
            <a:ext cx="8412480" cy="5608320"/>
          </a:xfrm>
        </p:spPr>
      </p:pic>
      <p:sp>
        <p:nvSpPr>
          <p:cNvPr id="5" name="TextBox 4">
            <a:extLst>
              <a:ext uri="{FF2B5EF4-FFF2-40B4-BE49-F238E27FC236}">
                <a16:creationId xmlns:a16="http://schemas.microsoft.com/office/drawing/2014/main" id="{4D26DE5D-02E0-4C56-9135-912E5D886E1E}"/>
              </a:ext>
            </a:extLst>
          </p:cNvPr>
          <p:cNvSpPr txBox="1"/>
          <p:nvPr/>
        </p:nvSpPr>
        <p:spPr>
          <a:xfrm>
            <a:off x="4480560" y="5330952"/>
            <a:ext cx="4526280" cy="64633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endParaRPr lang="en-GB">
              <a:cs typeface="Arial"/>
            </a:endParaRPr>
          </a:p>
        </p:txBody>
      </p:sp>
    </p:spTree>
    <p:extLst>
      <p:ext uri="{BB962C8B-B14F-4D97-AF65-F5344CB8AC3E}">
        <p14:creationId xmlns:p14="http://schemas.microsoft.com/office/powerpoint/2010/main" val="512496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a:xfrm>
            <a:off x="2771800" y="2908300"/>
            <a:ext cx="5111750" cy="1014412"/>
          </a:xfrm>
        </p:spPr>
        <p:txBody>
          <a:bodyPr/>
          <a:lstStyle/>
          <a:p>
            <a:r>
              <a:rPr lang="en-GB" sz="2000"/>
              <a:t>Now we know about the Holocaust, so what? </a:t>
            </a:r>
          </a:p>
        </p:txBody>
      </p:sp>
      <p:sp>
        <p:nvSpPr>
          <p:cNvPr id="9" name="Subtitle 8"/>
          <p:cNvSpPr>
            <a:spLocks noGrp="1"/>
          </p:cNvSpPr>
          <p:nvPr>
            <p:ph type="subTitle" idx="1"/>
          </p:nvPr>
        </p:nvSpPr>
        <p:spPr>
          <a:xfrm>
            <a:off x="2786863" y="3573016"/>
            <a:ext cx="5557837" cy="501767"/>
          </a:xfrm>
        </p:spPr>
        <p:txBody>
          <a:bodyPr/>
          <a:lstStyle/>
          <a:p>
            <a:pPr>
              <a:buFont typeface="Arial" charset="0"/>
              <a:buNone/>
              <a:defRPr/>
            </a:pPr>
            <a:r>
              <a:rPr lang="en-GB" sz="1400">
                <a:ea typeface="+mn-ea"/>
                <a:cs typeface="+mn-cs"/>
              </a:rPr>
              <a:t>Young people and meaning-making</a:t>
            </a:r>
          </a:p>
        </p:txBody>
      </p:sp>
      <p:sp>
        <p:nvSpPr>
          <p:cNvPr id="2" name="Rectangle 1"/>
          <p:cNvSpPr/>
          <p:nvPr/>
        </p:nvSpPr>
        <p:spPr>
          <a:xfrm>
            <a:off x="900113" y="1773238"/>
            <a:ext cx="2066925" cy="576262"/>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a:solidFill>
                <a:srgbClr val="262321"/>
              </a:solidFill>
            </a:endParaRPr>
          </a:p>
        </p:txBody>
      </p:sp>
      <p:sp>
        <p:nvSpPr>
          <p:cNvPr id="3" name="Rectangle 2"/>
          <p:cNvSpPr/>
          <p:nvPr/>
        </p:nvSpPr>
        <p:spPr>
          <a:xfrm>
            <a:off x="0" y="-26988"/>
            <a:ext cx="539750" cy="688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7524750" y="769938"/>
            <a:ext cx="1295400" cy="64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263" y="1096963"/>
            <a:ext cx="75612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688" y="2593876"/>
            <a:ext cx="1728216" cy="21652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865" y="614642"/>
            <a:ext cx="8446580" cy="5656707"/>
          </a:xfrm>
        </p:spPr>
      </p:pic>
    </p:spTree>
    <p:extLst>
      <p:ext uri="{BB962C8B-B14F-4D97-AF65-F5344CB8AC3E}">
        <p14:creationId xmlns:p14="http://schemas.microsoft.com/office/powerpoint/2010/main" val="194247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7208079-5B20-44AB-8246-739BC34C9686}"/>
              </a:ext>
            </a:extLst>
          </p:cNvPr>
          <p:cNvPicPr>
            <a:picLocks noGrp="1" noChangeAspect="1"/>
          </p:cNvPicPr>
          <p:nvPr>
            <p:ph idx="1"/>
          </p:nvPr>
        </p:nvPicPr>
        <p:blipFill>
          <a:blip r:embed="rId2"/>
          <a:stretch>
            <a:fillRect/>
          </a:stretch>
        </p:blipFill>
        <p:spPr>
          <a:xfrm>
            <a:off x="604397" y="459949"/>
            <a:ext cx="8229600" cy="5486400"/>
          </a:xfrm>
        </p:spPr>
      </p:pic>
      <p:sp>
        <p:nvSpPr>
          <p:cNvPr id="2" name="TextBox 1">
            <a:extLst>
              <a:ext uri="{FF2B5EF4-FFF2-40B4-BE49-F238E27FC236}">
                <a16:creationId xmlns:a16="http://schemas.microsoft.com/office/drawing/2014/main" id="{E085A72B-CE4B-4C04-8859-4B1B601F09AF}"/>
              </a:ext>
            </a:extLst>
          </p:cNvPr>
          <p:cNvSpPr txBox="1"/>
          <p:nvPr/>
        </p:nvSpPr>
        <p:spPr>
          <a:xfrm>
            <a:off x="522316" y="5906613"/>
            <a:ext cx="3090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1547E"/>
                </a:solidFill>
                <a:latin typeface="Arial Narrow" panose="020B0606020202030204" pitchFamily="34" charset="0"/>
                <a:ea typeface="Open Sans"/>
                <a:cs typeface="Open Sans"/>
              </a:rPr>
              <a:t>Designer: </a:t>
            </a:r>
            <a:r>
              <a:rPr lang="en-US" dirty="0" err="1">
                <a:solidFill>
                  <a:srgbClr val="31547E"/>
                </a:solidFill>
                <a:latin typeface="Arial Narrow" panose="020B0606020202030204" pitchFamily="34" charset="0"/>
                <a:ea typeface="Open Sans"/>
                <a:cs typeface="Open Sans"/>
              </a:rPr>
              <a:t>Heidad</a:t>
            </a:r>
            <a:r>
              <a:rPr lang="en-US" dirty="0">
                <a:solidFill>
                  <a:srgbClr val="31547E"/>
                </a:solidFill>
                <a:latin typeface="Arial Narrow" panose="020B0606020202030204" pitchFamily="34" charset="0"/>
                <a:ea typeface="Open Sans"/>
                <a:cs typeface="Open Sans"/>
              </a:rPr>
              <a:t> </a:t>
            </a:r>
            <a:r>
              <a:rPr lang="en-US" dirty="0" err="1">
                <a:solidFill>
                  <a:srgbClr val="31547E"/>
                </a:solidFill>
                <a:latin typeface="Arial Narrow" panose="020B0606020202030204" pitchFamily="34" charset="0"/>
                <a:ea typeface="Open Sans"/>
                <a:cs typeface="Open Sans"/>
              </a:rPr>
              <a:t>Litman</a:t>
            </a:r>
            <a:endParaRPr lang="en-US" dirty="0">
              <a:solidFill>
                <a:srgbClr val="31547E"/>
              </a:solidFill>
              <a:latin typeface="Arial Narrow" panose="020B0606020202030204" pitchFamily="34" charset="0"/>
              <a:ea typeface="Open Sans"/>
              <a:cs typeface="Open Sans"/>
            </a:endParaRPr>
          </a:p>
        </p:txBody>
      </p:sp>
      <p:sp>
        <p:nvSpPr>
          <p:cNvPr id="3" name="TextBox 2">
            <a:extLst>
              <a:ext uri="{FF2B5EF4-FFF2-40B4-BE49-F238E27FC236}">
                <a16:creationId xmlns:a16="http://schemas.microsoft.com/office/drawing/2014/main" id="{B08526AB-C0B5-4A27-9D2A-92980CA9FAB4}"/>
              </a:ext>
            </a:extLst>
          </p:cNvPr>
          <p:cNvSpPr txBox="1"/>
          <p:nvPr/>
        </p:nvSpPr>
        <p:spPr>
          <a:xfrm>
            <a:off x="4898967" y="5995731"/>
            <a:ext cx="41148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a:ea typeface="ＭＳ Ｐゴシック"/>
                <a:cs typeface="Arial"/>
              </a:rPr>
              <a:t>https://www.yadvashem.org/education/international-projects/postcards.html</a:t>
            </a:r>
          </a:p>
        </p:txBody>
      </p:sp>
    </p:spTree>
    <p:extLst>
      <p:ext uri="{BB962C8B-B14F-4D97-AF65-F5344CB8AC3E}">
        <p14:creationId xmlns:p14="http://schemas.microsoft.com/office/powerpoint/2010/main" val="369628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C5E5-D135-4693-B5B8-24485AC2EC43}"/>
              </a:ext>
            </a:extLst>
          </p:cNvPr>
          <p:cNvSpPr>
            <a:spLocks noGrp="1"/>
          </p:cNvSpPr>
          <p:nvPr>
            <p:ph type="title"/>
          </p:nvPr>
        </p:nvSpPr>
        <p:spPr/>
        <p:txBody>
          <a:bodyPr/>
          <a:lstStyle/>
          <a:p>
            <a:r>
              <a:rPr lang="en-GB">
                <a:latin typeface="Arial Narrow"/>
                <a:ea typeface="ＭＳ Ｐゴシック"/>
              </a:rPr>
              <a:t>Remembering back and meaning-making from past lessons</a:t>
            </a:r>
            <a:endParaRPr lang="en-GB"/>
          </a:p>
        </p:txBody>
      </p:sp>
      <p:pic>
        <p:nvPicPr>
          <p:cNvPr id="5" name="Picture 4">
            <a:extLst>
              <a:ext uri="{FF2B5EF4-FFF2-40B4-BE49-F238E27FC236}">
                <a16:creationId xmlns:a16="http://schemas.microsoft.com/office/drawing/2014/main" id="{B8B2198E-B100-4592-B8A3-CA352FAD2DE9}"/>
              </a:ext>
            </a:extLst>
          </p:cNvPr>
          <p:cNvPicPr>
            <a:picLocks noChangeAspect="1"/>
          </p:cNvPicPr>
          <p:nvPr/>
        </p:nvPicPr>
        <p:blipFill rotWithShape="1">
          <a:blip r:embed="rId2"/>
          <a:srcRect l="29137" t="21385" r="25475" b="18377"/>
          <a:stretch/>
        </p:blipFill>
        <p:spPr>
          <a:xfrm rot="162756">
            <a:off x="3600901" y="1472766"/>
            <a:ext cx="2202970" cy="1672074"/>
          </a:xfrm>
          <a:prstGeom prst="rect">
            <a:avLst/>
          </a:prstGeom>
          <a:effectLst>
            <a:outerShdw blurRad="50800" dist="38100" dir="2700000" algn="tl" rotWithShape="0">
              <a:prstClr val="black">
                <a:alpha val="40000"/>
              </a:prstClr>
            </a:outerShdw>
          </a:effectLst>
        </p:spPr>
      </p:pic>
      <p:pic>
        <p:nvPicPr>
          <p:cNvPr id="7" name="Picture 6" descr="A picture containing text, display, electronics, indoor&#10;&#10;Description automatically generated">
            <a:extLst>
              <a:ext uri="{FF2B5EF4-FFF2-40B4-BE49-F238E27FC236}">
                <a16:creationId xmlns:a16="http://schemas.microsoft.com/office/drawing/2014/main" id="{8086776C-F7AC-4B07-B07C-811FB4DE42C1}"/>
              </a:ext>
            </a:extLst>
          </p:cNvPr>
          <p:cNvPicPr>
            <a:picLocks noChangeAspect="1"/>
          </p:cNvPicPr>
          <p:nvPr/>
        </p:nvPicPr>
        <p:blipFill rotWithShape="1">
          <a:blip r:embed="rId3"/>
          <a:srcRect l="40555" t="21693" r="14558" b="18108"/>
          <a:stretch/>
        </p:blipFill>
        <p:spPr>
          <a:xfrm rot="369765">
            <a:off x="1474836" y="3751162"/>
            <a:ext cx="2131054" cy="1585976"/>
          </a:xfrm>
          <a:prstGeom prst="rect">
            <a:avLst/>
          </a:prstGeom>
          <a:effectLst>
            <a:outerShdw blurRad="50800" dist="38100" dir="2700000" algn="tl" rotWithShape="0">
              <a:prstClr val="black">
                <a:alpha val="40000"/>
              </a:prstClr>
            </a:outerShdw>
          </a:effectLst>
        </p:spPr>
      </p:pic>
      <p:pic>
        <p:nvPicPr>
          <p:cNvPr id="9" name="Picture 8" descr="A picture containing text, indoor, black, picture frame&#10;&#10;Description automatically generated">
            <a:extLst>
              <a:ext uri="{FF2B5EF4-FFF2-40B4-BE49-F238E27FC236}">
                <a16:creationId xmlns:a16="http://schemas.microsoft.com/office/drawing/2014/main" id="{57F7C206-00BA-47EE-BEC9-20353C28F99C}"/>
              </a:ext>
            </a:extLst>
          </p:cNvPr>
          <p:cNvPicPr>
            <a:picLocks noChangeAspect="1"/>
          </p:cNvPicPr>
          <p:nvPr/>
        </p:nvPicPr>
        <p:blipFill rotWithShape="1">
          <a:blip r:embed="rId4"/>
          <a:srcRect l="29531" t="21697" r="25582" b="18803"/>
          <a:stretch/>
        </p:blipFill>
        <p:spPr>
          <a:xfrm rot="601146">
            <a:off x="5777794" y="3613124"/>
            <a:ext cx="2223491" cy="165045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39EF481-E245-4013-B8BB-6C1998849109}"/>
              </a:ext>
            </a:extLst>
          </p:cNvPr>
          <p:cNvPicPr>
            <a:picLocks noChangeAspect="1"/>
          </p:cNvPicPr>
          <p:nvPr/>
        </p:nvPicPr>
        <p:blipFill rotWithShape="1">
          <a:blip r:embed="rId5"/>
          <a:srcRect l="29132" t="21301" r="25588" b="18500"/>
          <a:stretch/>
        </p:blipFill>
        <p:spPr>
          <a:xfrm rot="540000">
            <a:off x="5768356" y="1522560"/>
            <a:ext cx="2320988" cy="1738014"/>
          </a:xfrm>
          <a:prstGeom prst="rect">
            <a:avLst/>
          </a:prstGeom>
          <a:effectLst>
            <a:outerShdw blurRad="50800" dist="38100" dir="2700000" algn="tl" rotWithShape="0">
              <a:prstClr val="black">
                <a:alpha val="40000"/>
              </a:prstClr>
            </a:outerShdw>
          </a:effectLst>
        </p:spPr>
      </p:pic>
      <p:pic>
        <p:nvPicPr>
          <p:cNvPr id="15" name="Picture 14" descr="A picture containing text, businesscard&#10;&#10;Description automatically generated">
            <a:extLst>
              <a:ext uri="{FF2B5EF4-FFF2-40B4-BE49-F238E27FC236}">
                <a16:creationId xmlns:a16="http://schemas.microsoft.com/office/drawing/2014/main" id="{5D48B48E-0713-4027-81C7-42F8BDE256AA}"/>
              </a:ext>
            </a:extLst>
          </p:cNvPr>
          <p:cNvPicPr>
            <a:picLocks noChangeAspect="1"/>
          </p:cNvPicPr>
          <p:nvPr/>
        </p:nvPicPr>
        <p:blipFill rotWithShape="1">
          <a:blip r:embed="rId6"/>
          <a:srcRect l="29137" t="21700" r="25976" b="18910"/>
          <a:stretch/>
        </p:blipFill>
        <p:spPr>
          <a:xfrm rot="20539764">
            <a:off x="1462099" y="2001832"/>
            <a:ext cx="2164077" cy="151377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300FA7F-428C-4CF1-9845-C6774127C82F}"/>
              </a:ext>
            </a:extLst>
          </p:cNvPr>
          <p:cNvPicPr>
            <a:picLocks noChangeAspect="1"/>
          </p:cNvPicPr>
          <p:nvPr/>
        </p:nvPicPr>
        <p:blipFill rotWithShape="1">
          <a:blip r:embed="rId7"/>
          <a:srcRect l="29444" t="21700" r="25432" b="18410"/>
          <a:stretch/>
        </p:blipFill>
        <p:spPr>
          <a:xfrm rot="21277535">
            <a:off x="3884253" y="4894833"/>
            <a:ext cx="2244374" cy="1676937"/>
          </a:xfrm>
          <a:prstGeom prst="rect">
            <a:avLst/>
          </a:prstGeom>
          <a:effectLst>
            <a:outerShdw blurRad="50800" dist="38100" dir="2700000" algn="tl" rotWithShape="0">
              <a:prstClr val="black">
                <a:alpha val="40000"/>
              </a:prstClr>
            </a:outerShdw>
          </a:effectLst>
        </p:spPr>
      </p:pic>
      <p:pic>
        <p:nvPicPr>
          <p:cNvPr id="19" name="Picture 18" descr="A picture containing text, person, person&#10;&#10;Description automatically generated">
            <a:extLst>
              <a:ext uri="{FF2B5EF4-FFF2-40B4-BE49-F238E27FC236}">
                <a16:creationId xmlns:a16="http://schemas.microsoft.com/office/drawing/2014/main" id="{C8E3771B-B641-4E26-81C4-A584C93CB3A9}"/>
              </a:ext>
            </a:extLst>
          </p:cNvPr>
          <p:cNvPicPr>
            <a:picLocks noChangeAspect="1"/>
          </p:cNvPicPr>
          <p:nvPr/>
        </p:nvPicPr>
        <p:blipFill rotWithShape="1">
          <a:blip r:embed="rId8"/>
          <a:srcRect l="29137" t="21699" r="25582" b="18802"/>
          <a:stretch/>
        </p:blipFill>
        <p:spPr>
          <a:xfrm>
            <a:off x="3613542" y="3305301"/>
            <a:ext cx="2184621" cy="16050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5973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1443" name="Title 5"/>
          <p:cNvSpPr txBox="1">
            <a:spLocks/>
          </p:cNvSpPr>
          <p:nvPr/>
        </p:nvSpPr>
        <p:spPr bwMode="auto">
          <a:xfrm>
            <a:off x="579438" y="188913"/>
            <a:ext cx="8297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Aft>
                <a:spcPts val="600"/>
              </a:spcAft>
              <a:buClr>
                <a:schemeClr val="accent1"/>
              </a:buClr>
              <a:buFont typeface="Arial" panose="020B0604020202020204" pitchFamily="34" charset="0"/>
              <a:defRPr sz="2000">
                <a:solidFill>
                  <a:schemeClr val="tx1"/>
                </a:solidFill>
                <a:latin typeface="Arial" panose="020B0604020202020204" pitchFamily="34" charset="0"/>
              </a:defRPr>
            </a:lvl1pPr>
            <a:lvl2pPr marL="273050" indent="-273050">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defRPr>
            </a:lvl2pPr>
            <a:lvl3pPr marL="531813" indent="-25876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3pPr>
            <a:lvl4pPr marL="804863" indent="-273050">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4pPr>
            <a:lvl5pPr marL="1077913" indent="-273050">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5pPr>
            <a:lvl6pPr marL="15351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19923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24495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29067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rPr>
              <a:t>So what? Reflecting on what we’ve encountered….</a:t>
            </a:r>
            <a:endParaRPr kumimoji="0" lang="en-GB" altLang="en-US" sz="2000" b="1"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endParaRPr>
          </a:p>
        </p:txBody>
      </p:sp>
      <p:sp>
        <p:nvSpPr>
          <p:cNvPr id="59396" name="Content Placeholder 6"/>
          <p:cNvSpPr txBox="1">
            <a:spLocks/>
          </p:cNvSpPr>
          <p:nvPr/>
        </p:nvSpPr>
        <p:spPr bwMode="auto">
          <a:xfrm>
            <a:off x="571500" y="1052513"/>
            <a:ext cx="803275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defTabSz="912813">
              <a:spcAft>
                <a:spcPts val="600"/>
              </a:spcAft>
              <a:buClr>
                <a:schemeClr val="accent1"/>
              </a:buClr>
              <a:buFont typeface="Arial" panose="020B0604020202020204" pitchFamily="34" charset="0"/>
              <a:defRPr sz="2000">
                <a:solidFill>
                  <a:schemeClr val="tx1"/>
                </a:solidFill>
                <a:latin typeface="Arial" panose="020B0604020202020204" pitchFamily="34" charset="0"/>
              </a:defRPr>
            </a:lvl1pPr>
            <a:lvl2pPr marL="355600" indent="-342900" defTabSz="912813">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defRPr>
            </a:lvl2pPr>
            <a:lvl3pPr marL="531813" indent="-258763" defTabSz="91281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3pPr>
            <a:lvl4pPr marL="804863" indent="-273050" defTabSz="91281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4pPr>
            <a:lvl5pPr marL="1077913" indent="-273050" defTabSz="91281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5pPr>
            <a:lvl6pPr marL="15351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19923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24495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29067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marL="12700" lvl="1" indent="0">
              <a:spcAft>
                <a:spcPts val="3000"/>
              </a:spcAft>
              <a:buClr>
                <a:srgbClr val="43838E"/>
              </a:buClr>
              <a:buNone/>
              <a:defRPr/>
            </a:pPr>
            <a:r>
              <a:rPr kumimoji="0" lang="en-GB" altLang="en-US" sz="2000" b="0" i="0" u="none" strike="noStrike" kern="1200" cap="none" spc="0" normalizeH="0" baseline="0" noProof="0">
                <a:ln>
                  <a:noFill/>
                </a:ln>
                <a:solidFill>
                  <a:srgbClr val="262321"/>
                </a:solidFill>
                <a:effectLst/>
                <a:uLnTx/>
                <a:uFillTx/>
                <a:latin typeface="Arial Narrow"/>
                <a:ea typeface="+mn-ea"/>
                <a:cs typeface="Arial"/>
              </a:rPr>
              <a:t>The aim of this section is to create a space for your students to reflect on some of the things they’ve encountered and consider what meaning – if any – can be made from </a:t>
            </a:r>
            <a:r>
              <a:rPr lang="en-GB" altLang="en-US">
                <a:solidFill>
                  <a:srgbClr val="262321"/>
                </a:solidFill>
                <a:latin typeface="Arial Narrow"/>
                <a:ea typeface="+mn-ea"/>
                <a:cs typeface="Arial"/>
              </a:rPr>
              <a:t>what </a:t>
            </a:r>
            <a:r>
              <a:rPr kumimoji="0" lang="en-GB" altLang="en-US" sz="2000" b="0" i="0" u="none" strike="noStrike" kern="1200" cap="none" spc="0" normalizeH="0" baseline="0" noProof="0">
                <a:ln>
                  <a:noFill/>
                </a:ln>
                <a:solidFill>
                  <a:srgbClr val="262321"/>
                </a:solidFill>
                <a:effectLst/>
                <a:uLnTx/>
                <a:uFillTx/>
                <a:latin typeface="Arial Narrow"/>
                <a:ea typeface="+mn-ea"/>
                <a:cs typeface="Arial"/>
              </a:rPr>
              <a:t>they’ve studied.</a:t>
            </a:r>
          </a:p>
          <a:p>
            <a:pPr marL="355600" marR="0" lvl="1" indent="-342900" algn="l" defTabSz="912813" rtl="0" eaLnBrk="0" fontAlgn="base" latinLnBrk="0" hangingPunct="0">
              <a:lnSpc>
                <a:spcPct val="100000"/>
              </a:lnSpc>
              <a:spcBef>
                <a:spcPct val="0"/>
              </a:spcBef>
              <a:spcAft>
                <a:spcPts val="3000"/>
              </a:spcAft>
              <a:buClr>
                <a:srgbClr val="43838E"/>
              </a:buClr>
              <a:buSzTx/>
              <a:buFont typeface="Wingdings" panose="05000000000000000000" pitchFamily="2" charset="2"/>
              <a:buChar char="§"/>
              <a:tabLst/>
              <a:defRPr/>
            </a:pPr>
            <a:r>
              <a:rPr kumimoji="0" lang="en-GB" altLang="en-US" sz="2400" b="0" i="0" u="none" strike="noStrike" kern="1200" cap="none" spc="0" normalizeH="0" baseline="0" noProof="0">
                <a:ln>
                  <a:noFill/>
                </a:ln>
                <a:solidFill>
                  <a:srgbClr val="262321"/>
                </a:solidFill>
                <a:effectLst/>
                <a:uLnTx/>
                <a:uFillTx/>
                <a:latin typeface="Arial Narrow"/>
                <a:ea typeface="+mn-ea"/>
                <a:cs typeface="Arial"/>
              </a:rPr>
              <a:t>In small groups, students are given a set of 7 image cards, each showing an image from one of the lessons in the Scheme of Learning. (We are using images from our core lessons, but you can replace these to reflect any different materials you may have used)</a:t>
            </a:r>
            <a:endParaRPr lang="en-GB" altLang="en-US" sz="2400" b="0" i="0" u="none" strike="noStrike" kern="1200" cap="none" spc="0" normalizeH="0" baseline="0" noProof="0">
              <a:ln>
                <a:noFill/>
              </a:ln>
              <a:solidFill>
                <a:srgbClr val="262321"/>
              </a:solidFill>
              <a:effectLst/>
              <a:uLnTx/>
              <a:uFillTx/>
              <a:latin typeface="Arial Narrow"/>
              <a:ea typeface="+mn-ea"/>
              <a:cs typeface="Arial"/>
            </a:endParaRPr>
          </a:p>
          <a:p>
            <a:pPr marL="355600" marR="0" lvl="1" indent="-342900" algn="l" defTabSz="912813" rtl="0" eaLnBrk="0" fontAlgn="base" latinLnBrk="0" hangingPunct="0">
              <a:lnSpc>
                <a:spcPct val="100000"/>
              </a:lnSpc>
              <a:spcBef>
                <a:spcPct val="0"/>
              </a:spcBef>
              <a:spcAft>
                <a:spcPts val="3000"/>
              </a:spcAft>
              <a:buClr>
                <a:srgbClr val="43838E"/>
              </a:buClr>
              <a:buSzTx/>
              <a:buFont typeface="Wingdings" panose="05000000000000000000" pitchFamily="2" charset="2"/>
              <a:buChar char="§"/>
              <a:tabLst/>
              <a:defRPr/>
            </a:pPr>
            <a:r>
              <a:rPr kumimoji="0" lang="en-GB" altLang="en-US" sz="2400" b="0"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rPr>
              <a:t>Students choose any one image and share ideas about what this means. (Depending on your students you may wish to use some of the prompt questions on the following slide)</a:t>
            </a:r>
          </a:p>
          <a:p>
            <a:pPr marL="355600" marR="0" lvl="1" indent="-342900" algn="l" defTabSz="912813" rtl="0" eaLnBrk="0" fontAlgn="base" latinLnBrk="0" hangingPunct="0">
              <a:lnSpc>
                <a:spcPct val="100000"/>
              </a:lnSpc>
              <a:spcBef>
                <a:spcPct val="0"/>
              </a:spcBef>
              <a:spcAft>
                <a:spcPts val="3000"/>
              </a:spcAft>
              <a:buClr>
                <a:srgbClr val="43838E"/>
              </a:buClr>
              <a:buSzTx/>
              <a:buFont typeface="Wingdings" panose="05000000000000000000" pitchFamily="2" charset="2"/>
              <a:buChar char="§"/>
              <a:tabLst/>
              <a:defRPr/>
            </a:pPr>
            <a:r>
              <a:rPr kumimoji="0" lang="en-GB" altLang="en-US" sz="2400" b="0"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rPr>
              <a:t>Students feedback ideas to the rest of the class</a:t>
            </a:r>
          </a:p>
          <a:p>
            <a:pPr marL="355600" marR="0" lvl="1" indent="-342900" algn="l" defTabSz="912813" rtl="0" eaLnBrk="0" fontAlgn="base" latinLnBrk="0" hangingPunct="0">
              <a:lnSpc>
                <a:spcPct val="100000"/>
              </a:lnSpc>
              <a:spcBef>
                <a:spcPct val="0"/>
              </a:spcBef>
              <a:spcAft>
                <a:spcPts val="3000"/>
              </a:spcAft>
              <a:buClr>
                <a:srgbClr val="43838E"/>
              </a:buClr>
              <a:buSzTx/>
              <a:buFont typeface="Wingdings" panose="05000000000000000000" pitchFamily="2" charset="2"/>
              <a:buChar char="§"/>
              <a:tabLst/>
              <a:defRPr/>
            </a:pPr>
            <a:endParaRPr kumimoji="0" lang="en-GB" altLang="en-US" sz="2400" b="1"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730060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491" name="Title 5"/>
          <p:cNvSpPr txBox="1">
            <a:spLocks/>
          </p:cNvSpPr>
          <p:nvPr/>
        </p:nvSpPr>
        <p:spPr bwMode="auto">
          <a:xfrm>
            <a:off x="579438" y="188913"/>
            <a:ext cx="8297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Aft>
                <a:spcPts val="600"/>
              </a:spcAft>
              <a:buClr>
                <a:schemeClr val="accent1"/>
              </a:buClr>
              <a:buFont typeface="Arial" panose="020B0604020202020204" pitchFamily="34" charset="0"/>
              <a:defRPr sz="2000">
                <a:solidFill>
                  <a:schemeClr val="tx1"/>
                </a:solidFill>
                <a:latin typeface="Arial" panose="020B0604020202020204" pitchFamily="34" charset="0"/>
              </a:defRPr>
            </a:lvl1pPr>
            <a:lvl2pPr marL="273050" indent="-273050">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defRPr>
            </a:lvl2pPr>
            <a:lvl3pPr marL="531813" indent="-25876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3pPr>
            <a:lvl4pPr marL="804863" indent="-273050">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4pPr>
            <a:lvl5pPr marL="1077913" indent="-273050">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5pPr>
            <a:lvl6pPr marL="15351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19923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24495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29067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rPr>
              <a:t>So what? Prompt questions;</a:t>
            </a:r>
            <a:endParaRPr kumimoji="0" lang="en-GB" altLang="en-US" sz="2000" b="1"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endParaRPr>
          </a:p>
        </p:txBody>
      </p:sp>
      <p:sp>
        <p:nvSpPr>
          <p:cNvPr id="63492" name="Content Placeholder 6"/>
          <p:cNvSpPr txBox="1">
            <a:spLocks/>
          </p:cNvSpPr>
          <p:nvPr/>
        </p:nvSpPr>
        <p:spPr bwMode="auto">
          <a:xfrm>
            <a:off x="711991" y="1844824"/>
            <a:ext cx="2588003" cy="31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defTabSz="912813">
              <a:spcAft>
                <a:spcPts val="600"/>
              </a:spcAft>
              <a:buClr>
                <a:schemeClr val="accent1"/>
              </a:buClr>
              <a:buFont typeface="Arial" panose="020B0604020202020204" pitchFamily="34" charset="0"/>
              <a:defRPr sz="2000">
                <a:solidFill>
                  <a:schemeClr val="tx1"/>
                </a:solidFill>
                <a:latin typeface="Arial" panose="020B0604020202020204" pitchFamily="34" charset="0"/>
              </a:defRPr>
            </a:lvl1pPr>
            <a:lvl2pPr marL="12700" defTabSz="912813">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defRPr>
            </a:lvl2pPr>
            <a:lvl3pPr marL="531813" indent="-258763" defTabSz="91281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3pPr>
            <a:lvl4pPr marL="804863" indent="-273050" defTabSz="91281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4pPr>
            <a:lvl5pPr marL="1077913" indent="-273050" defTabSz="91281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5pPr>
            <a:lvl6pPr marL="15351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19923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24495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2906713" indent="-273050" defTabSz="912813"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lvl="1">
              <a:spcAft>
                <a:spcPct val="0"/>
              </a:spcAft>
              <a:buClr>
                <a:srgbClr val="43838E"/>
              </a:buClr>
              <a:buNone/>
              <a:defRPr/>
            </a:pPr>
            <a:r>
              <a:rPr lang="en-GB" altLang="en-US" sz="2400">
                <a:solidFill>
                  <a:srgbClr val="262321"/>
                </a:solidFill>
                <a:latin typeface="Arial Narrow"/>
                <a:ea typeface="+mn-ea"/>
                <a:cs typeface="Arial"/>
              </a:rPr>
              <a:t>Choose one image</a:t>
            </a:r>
            <a:endParaRPr lang="en-GB" altLang="en-US" sz="2400">
              <a:latin typeface="Arial Narrow"/>
              <a:cs typeface="Arial"/>
            </a:endParaRPr>
          </a:p>
          <a:p>
            <a:pPr lvl="1">
              <a:spcAft>
                <a:spcPct val="0"/>
              </a:spcAft>
              <a:buNone/>
              <a:defRPr/>
            </a:pPr>
            <a:endParaRPr lang="en-GB" altLang="en-US" sz="2400">
              <a:solidFill>
                <a:srgbClr val="262321"/>
              </a:solidFill>
              <a:latin typeface="Arial Narrow"/>
              <a:ea typeface="+mn-ea"/>
              <a:cs typeface="Arial"/>
            </a:endParaRPr>
          </a:p>
          <a:p>
            <a:pPr lvl="1">
              <a:spcAft>
                <a:spcPct val="0"/>
              </a:spcAft>
              <a:buNone/>
              <a:defRPr/>
            </a:pPr>
            <a:r>
              <a:rPr lang="en-GB" altLang="en-US" sz="2400">
                <a:solidFill>
                  <a:srgbClr val="262321"/>
                </a:solidFill>
                <a:latin typeface="Arial Narrow"/>
                <a:ea typeface="+mn-ea"/>
                <a:cs typeface="Arial"/>
              </a:rPr>
              <a:t>What</a:t>
            </a:r>
            <a:r>
              <a:rPr kumimoji="0" lang="en-GB" altLang="en-US" sz="2400" b="0" i="0" u="none" strike="noStrike" kern="1200" cap="none" spc="0" normalizeH="0" baseline="0" noProof="0">
                <a:ln>
                  <a:noFill/>
                </a:ln>
                <a:solidFill>
                  <a:srgbClr val="262321"/>
                </a:solidFill>
                <a:effectLst/>
                <a:uLnTx/>
                <a:uFillTx/>
                <a:latin typeface="Arial Narrow"/>
                <a:ea typeface="+mn-ea"/>
                <a:cs typeface="Arial"/>
              </a:rPr>
              <a:t> can we remember about this?</a:t>
            </a:r>
            <a:endParaRPr lang="en-GB">
              <a:ea typeface="+mn-ea"/>
            </a:endParaRPr>
          </a:p>
          <a:p>
            <a:pPr marL="12700" marR="0" lvl="1" indent="0" algn="l" defTabSz="912813" rtl="0" eaLnBrk="0" fontAlgn="base" latinLnBrk="0" hangingPunct="0">
              <a:lnSpc>
                <a:spcPct val="100000"/>
              </a:lnSpc>
              <a:spcBef>
                <a:spcPct val="0"/>
              </a:spcBef>
              <a:spcAft>
                <a:spcPct val="0"/>
              </a:spcAft>
              <a:buClr>
                <a:srgbClr val="43838E"/>
              </a:buClr>
              <a:buSzTx/>
              <a:buFont typeface="Wingdings" panose="05000000000000000000" pitchFamily="2" charset="2"/>
              <a:buNone/>
              <a:tabLst/>
              <a:defRPr/>
            </a:pPr>
            <a:endParaRPr kumimoji="0" lang="en-GB" altLang="en-US" sz="2400" b="0" i="0" u="none" strike="noStrike" kern="1200" cap="none" spc="0" normalizeH="0" baseline="0" noProof="0">
              <a:ln>
                <a:noFill/>
              </a:ln>
              <a:solidFill>
                <a:srgbClr val="262321"/>
              </a:solidFill>
              <a:effectLst/>
              <a:uLnTx/>
              <a:uFillTx/>
              <a:latin typeface="Arial Narrow" panose="020B0606020202030204" pitchFamily="34" charset="0"/>
              <a:ea typeface="+mn-ea"/>
              <a:cs typeface="Arial" panose="020B0604020202020204" pitchFamily="34" charset="0"/>
            </a:endParaRPr>
          </a:p>
          <a:p>
            <a:pPr lvl="1">
              <a:spcAft>
                <a:spcPct val="0"/>
              </a:spcAft>
              <a:buClr>
                <a:srgbClr val="43838E"/>
              </a:buClr>
              <a:buNone/>
              <a:defRPr/>
            </a:pPr>
            <a:r>
              <a:rPr lang="en-GB" altLang="en-US" sz="2400">
                <a:solidFill>
                  <a:srgbClr val="262321"/>
                </a:solidFill>
                <a:latin typeface="Arial Narrow"/>
                <a:ea typeface="+mn-ea"/>
                <a:cs typeface="Arial"/>
              </a:rPr>
              <a:t>Why is it important? </a:t>
            </a:r>
          </a:p>
          <a:p>
            <a:pPr lvl="1">
              <a:spcAft>
                <a:spcPct val="0"/>
              </a:spcAft>
              <a:buClr>
                <a:srgbClr val="43838E"/>
              </a:buClr>
              <a:buNone/>
              <a:defRPr/>
            </a:pPr>
            <a:endParaRPr kumimoji="0" lang="en-GB" altLang="en-US" sz="2400" b="0" i="0" u="none" strike="noStrike" kern="1200" cap="none" spc="0" normalizeH="0" baseline="0" noProof="0">
              <a:ln>
                <a:noFill/>
              </a:ln>
              <a:solidFill>
                <a:srgbClr val="262321"/>
              </a:solidFill>
              <a:effectLst/>
              <a:uLnTx/>
              <a:uFillTx/>
              <a:latin typeface="Arial Narrow"/>
              <a:ea typeface="+mn-ea"/>
              <a:cs typeface="Arial"/>
            </a:endParaRPr>
          </a:p>
          <a:p>
            <a:pPr lvl="1">
              <a:spcAft>
                <a:spcPct val="0"/>
              </a:spcAft>
              <a:buClr>
                <a:srgbClr val="43838E"/>
              </a:buClr>
              <a:buNone/>
              <a:defRPr/>
            </a:pPr>
            <a:r>
              <a:rPr kumimoji="0" lang="en-GB" altLang="en-US" sz="2400" b="0" i="0" u="none" strike="noStrike" kern="1200" cap="none" spc="0" normalizeH="0" baseline="0" noProof="0">
                <a:ln>
                  <a:noFill/>
                </a:ln>
                <a:solidFill>
                  <a:srgbClr val="262321"/>
                </a:solidFill>
                <a:effectLst/>
                <a:uLnTx/>
                <a:uFillTx/>
                <a:latin typeface="Arial Narrow"/>
                <a:ea typeface="+mn-ea"/>
                <a:cs typeface="Arial"/>
              </a:rPr>
              <a:t>Why should people know about it?</a:t>
            </a:r>
            <a:endParaRPr lang="en-GB" altLang="en-US" sz="2400" b="0" i="0" u="none" strike="noStrike" kern="1200" cap="none" spc="0" normalizeH="0" baseline="0" noProof="0">
              <a:ln>
                <a:noFill/>
              </a:ln>
              <a:solidFill>
                <a:srgbClr val="262321"/>
              </a:solidFill>
              <a:effectLst/>
              <a:uLnTx/>
              <a:uFillTx/>
              <a:latin typeface="Arial Narrow"/>
              <a:ea typeface="+mn-ea"/>
              <a:cs typeface="Arial"/>
            </a:endParaRPr>
          </a:p>
        </p:txBody>
      </p:sp>
      <p:pic>
        <p:nvPicPr>
          <p:cNvPr id="3" name="Picture 2"/>
          <p:cNvPicPr>
            <a:picLocks noChangeAspect="1"/>
          </p:cNvPicPr>
          <p:nvPr/>
        </p:nvPicPr>
        <p:blipFill rotWithShape="1">
          <a:blip r:embed="rId3"/>
          <a:srcRect l="32287" t="22605" r="26764" b="19295"/>
          <a:stretch/>
        </p:blipFill>
        <p:spPr>
          <a:xfrm>
            <a:off x="3419872" y="1196752"/>
            <a:ext cx="5542609" cy="4423429"/>
          </a:xfrm>
          <a:prstGeom prst="rect">
            <a:avLst/>
          </a:prstGeom>
        </p:spPr>
      </p:pic>
    </p:spTree>
    <p:extLst>
      <p:ext uri="{BB962C8B-B14F-4D97-AF65-F5344CB8AC3E}">
        <p14:creationId xmlns:p14="http://schemas.microsoft.com/office/powerpoint/2010/main" val="3800579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5539" name="Picture 4"/>
          <p:cNvPicPr>
            <a:picLocks noChangeAspect="1"/>
          </p:cNvPicPr>
          <p:nvPr/>
        </p:nvPicPr>
        <p:blipFill>
          <a:blip r:embed="rId3">
            <a:extLst>
              <a:ext uri="{28A0092B-C50C-407E-A947-70E740481C1C}">
                <a14:useLocalDpi xmlns:a14="http://schemas.microsoft.com/office/drawing/2010/main" val="0"/>
              </a:ext>
            </a:extLst>
          </a:blip>
          <a:srcRect l="2881" t="3928" r="6023" b="6021"/>
          <a:stretch>
            <a:fillRect/>
          </a:stretch>
        </p:blipFill>
        <p:spPr bwMode="auto">
          <a:xfrm>
            <a:off x="755650" y="476250"/>
            <a:ext cx="799465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45AAE68-B819-4935-B9FB-356986E33A62}"/>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3716134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75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826452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66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96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765175"/>
            <a:ext cx="80645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767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813593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055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3731" name="Picture 2"/>
          <p:cNvPicPr>
            <a:picLocks noChangeAspect="1"/>
          </p:cNvPicPr>
          <p:nvPr/>
        </p:nvPicPr>
        <p:blipFill>
          <a:blip r:embed="rId3">
            <a:extLst>
              <a:ext uri="{28A0092B-C50C-407E-A947-70E740481C1C}">
                <a14:useLocalDpi xmlns:a14="http://schemas.microsoft.com/office/drawing/2010/main" val="0"/>
              </a:ext>
            </a:extLst>
          </a:blip>
          <a:srcRect l="1086" t="3036" r="1302" b="3255"/>
          <a:stretch>
            <a:fillRect/>
          </a:stretch>
        </p:blipFill>
        <p:spPr bwMode="auto">
          <a:xfrm>
            <a:off x="755650" y="549275"/>
            <a:ext cx="8008938"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29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365126"/>
            <a:ext cx="8247495" cy="1325563"/>
          </a:xfrm>
        </p:spPr>
        <p:txBody>
          <a:bodyPr/>
          <a:lstStyle/>
          <a:p>
            <a:r>
              <a:rPr lang="en-GB">
                <a:latin typeface="Arial Narrow" panose="020B0606020202030204" pitchFamily="34" charset="0"/>
                <a:cs typeface="Arial" panose="020B0604020202020204" pitchFamily="34" charset="0"/>
              </a:rPr>
              <a:t>Now we have learned about the Holocaust, so what?</a:t>
            </a:r>
          </a:p>
        </p:txBody>
      </p:sp>
      <p:sp>
        <p:nvSpPr>
          <p:cNvPr id="3" name="Content Placeholder 2"/>
          <p:cNvSpPr>
            <a:spLocks noGrp="1"/>
          </p:cNvSpPr>
          <p:nvPr>
            <p:ph sz="half" idx="1"/>
          </p:nvPr>
        </p:nvSpPr>
        <p:spPr>
          <a:xfrm>
            <a:off x="730250" y="2004796"/>
            <a:ext cx="3923180" cy="3263504"/>
          </a:xfrm>
        </p:spPr>
        <p:txBody>
          <a:bodyPr>
            <a:normAutofit fontScale="92500" lnSpcReduction="10000"/>
          </a:bodyPr>
          <a:lstStyle/>
          <a:p>
            <a:pPr marL="0" indent="0">
              <a:buNone/>
            </a:pPr>
            <a:endParaRPr lang="en-GB" i="1">
              <a:latin typeface="Arial" panose="020B0604020202020204" pitchFamily="34" charset="0"/>
              <a:cs typeface="Arial" panose="020B0604020202020204" pitchFamily="34" charset="0"/>
            </a:endParaRPr>
          </a:p>
          <a:p>
            <a:pPr marL="0" indent="0">
              <a:buNone/>
            </a:pPr>
            <a:r>
              <a:rPr lang="en-GB">
                <a:latin typeface="Arial Narrow" panose="020B0606020202030204" pitchFamily="34" charset="0"/>
                <a:cs typeface="Arial" panose="020B0604020202020204" pitchFamily="34" charset="0"/>
              </a:rPr>
              <a:t>I come from a people who gave the Ten Commandments to the world. </a:t>
            </a:r>
          </a:p>
          <a:p>
            <a:pPr marL="0" indent="0">
              <a:buNone/>
            </a:pPr>
            <a:r>
              <a:rPr lang="en-GB">
                <a:latin typeface="Arial Narrow" panose="020B0606020202030204" pitchFamily="34" charset="0"/>
                <a:cs typeface="Arial" panose="020B0604020202020204" pitchFamily="34" charset="0"/>
              </a:rPr>
              <a:t>Time has come to strengthen them by three additional ones, which we ought to adopt and commit ourselves to:</a:t>
            </a:r>
          </a:p>
          <a:p>
            <a:pPr marL="0" indent="0">
              <a:buNone/>
            </a:pPr>
            <a:r>
              <a:rPr lang="en-GB">
                <a:latin typeface="Arial Narrow" panose="020B0606020202030204" pitchFamily="34" charset="0"/>
                <a:cs typeface="Arial" panose="020B0604020202020204" pitchFamily="34" charset="0"/>
              </a:rPr>
              <a:t>thou shall not be a perpetrator; thou shall not be a victim; and thou shall never, but never, be a bystander.</a:t>
            </a:r>
          </a:p>
          <a:p>
            <a:pPr marL="0" indent="0">
              <a:buNone/>
            </a:pPr>
            <a:endParaRPr lang="en-GB" i="1">
              <a:latin typeface="Arial Narrow" panose="020B0606020202030204" pitchFamily="34" charset="0"/>
              <a:cs typeface="Arial" panose="020B0604020202020204" pitchFamily="34" charset="0"/>
            </a:endParaRPr>
          </a:p>
          <a:p>
            <a:pPr marL="0" indent="0">
              <a:buNone/>
            </a:pPr>
            <a:r>
              <a:rPr lang="en-GB" sz="1200" i="1">
                <a:latin typeface="Arial Narrow" panose="020B0606020202030204" pitchFamily="34" charset="0"/>
                <a:cs typeface="Arial" panose="020B0604020202020204" pitchFamily="34" charset="0"/>
              </a:rPr>
              <a:t>Yehuda Bauer – leading historian of the Holocaust. </a:t>
            </a:r>
            <a:endParaRPr lang="en-GB">
              <a:latin typeface="Arial Narrow" panose="020B0606020202030204" pitchFamily="34" charset="0"/>
            </a:endParaRPr>
          </a:p>
        </p:txBody>
      </p:sp>
      <p:pic>
        <p:nvPicPr>
          <p:cNvPr id="6" name="Content Placeholder 5" descr="memorial BAK"/>
          <p:cNvPicPr>
            <a:picLocks noGrp="1" noChangeAspect="1"/>
          </p:cNvPicPr>
          <p:nvPr isPhoto="1">
            <p:ph sz="half" idx="2"/>
          </p:nvPr>
        </p:nvPicPr>
        <p:blipFill>
          <a:blip r:embed="rId3">
            <a:lum/>
            <a:extLst>
              <a:ext uri="{28A0092B-C50C-407E-A947-70E740481C1C}">
                <a14:useLocalDpi xmlns:a14="http://schemas.microsoft.com/office/drawing/2010/main" val="0"/>
              </a:ext>
            </a:extLst>
          </a:blip>
          <a:stretch>
            <a:fillRect/>
          </a:stretch>
        </p:blipFill>
        <p:spPr>
          <a:xfrm>
            <a:off x="5135659" y="1444655"/>
            <a:ext cx="3512058" cy="4383786"/>
          </a:xfrm>
          <a:prstGeom prst="rect">
            <a:avLst/>
          </a:prstGeom>
        </p:spPr>
      </p:pic>
      <p:sp>
        <p:nvSpPr>
          <p:cNvPr id="9" name="Rectangle 8"/>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TextBox 9">
            <a:extLst>
              <a:ext uri="{FF2B5EF4-FFF2-40B4-BE49-F238E27FC236}">
                <a16:creationId xmlns:a16="http://schemas.microsoft.com/office/drawing/2014/main" id="{786236F4-CB83-4193-B57A-3C9125486C90}"/>
              </a:ext>
            </a:extLst>
          </p:cNvPr>
          <p:cNvSpPr txBox="1"/>
          <p:nvPr/>
        </p:nvSpPr>
        <p:spPr>
          <a:xfrm>
            <a:off x="5135659" y="5919665"/>
            <a:ext cx="2696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56770"/>
                </a:solidFill>
                <a:latin typeface="Arial"/>
                <a:ea typeface="ＭＳ Ｐゴシック"/>
                <a:cs typeface="Arial"/>
              </a:rPr>
              <a:t>Samuel Bak (1986) </a:t>
            </a:r>
            <a:r>
              <a:rPr lang="en-GB" sz="1000" i="1">
                <a:solidFill>
                  <a:srgbClr val="356770"/>
                </a:solidFill>
                <a:latin typeface="Arial"/>
                <a:ea typeface="ＭＳ Ｐゴシック"/>
                <a:cs typeface="Arial"/>
              </a:rPr>
              <a:t>Memorial </a:t>
            </a:r>
            <a:endParaRPr lang="en-US" sz="1000">
              <a:solidFill>
                <a:srgbClr val="356770"/>
              </a:solidFill>
              <a:cs typeface="Arial"/>
            </a:endParaRPr>
          </a:p>
          <a:p>
            <a:r>
              <a:rPr lang="en-GB" sz="1000">
                <a:solidFill>
                  <a:srgbClr val="356770"/>
                </a:solidFill>
                <a:latin typeface="Arial"/>
                <a:ea typeface="ＭＳ Ｐゴシック"/>
                <a:cs typeface="Arial"/>
              </a:rPr>
              <a:t>Courtesy of Pucker Gallery</a:t>
            </a:r>
            <a:r>
              <a:rPr lang="en-GB" sz="1000">
                <a:solidFill>
                  <a:schemeClr val="bg1"/>
                </a:solidFill>
                <a:latin typeface="Arial"/>
                <a:ea typeface="ＭＳ Ｐゴシック"/>
                <a:cs typeface="Arial"/>
              </a:rPr>
              <a:t> </a:t>
            </a:r>
            <a:endParaRPr lang="en-US" sz="1000">
              <a:solidFill>
                <a:schemeClr val="bg1"/>
              </a:solidFill>
              <a:cs typeface="Arial"/>
            </a:endParaRPr>
          </a:p>
        </p:txBody>
      </p:sp>
    </p:spTree>
    <p:extLst>
      <p:ext uri="{BB962C8B-B14F-4D97-AF65-F5344CB8AC3E}">
        <p14:creationId xmlns:p14="http://schemas.microsoft.com/office/powerpoint/2010/main" val="1243432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p:cNvPicPr/>
          <p:nvPr/>
        </p:nvPicPr>
        <p:blipFill rotWithShape="1">
          <a:blip r:embed="rId3"/>
          <a:srcRect l="33382" t="68923" r="59232" b="12941"/>
          <a:stretch/>
        </p:blipFill>
        <p:spPr bwMode="auto">
          <a:xfrm>
            <a:off x="2843808" y="764704"/>
            <a:ext cx="3672408" cy="4824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1697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0230B-F252-4AE5-A05E-196F7E61F9E4}"/>
              </a:ext>
            </a:extLst>
          </p:cNvPr>
          <p:cNvSpPr/>
          <p:nvPr/>
        </p:nvSpPr>
        <p:spPr>
          <a:xfrm>
            <a:off x="6300788" y="333375"/>
            <a:ext cx="2303462" cy="115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692696"/>
            <a:ext cx="8090716" cy="5568832"/>
          </a:xfrm>
          <a:prstGeom prst="rect">
            <a:avLst/>
          </a:prstGeom>
        </p:spPr>
      </p:pic>
    </p:spTree>
    <p:extLst>
      <p:ext uri="{BB962C8B-B14F-4D97-AF65-F5344CB8AC3E}">
        <p14:creationId xmlns:p14="http://schemas.microsoft.com/office/powerpoint/2010/main" val="1612235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old, dirty&#10;&#10;Description automatically generated">
            <a:extLst>
              <a:ext uri="{FF2B5EF4-FFF2-40B4-BE49-F238E27FC236}">
                <a16:creationId xmlns:a16="http://schemas.microsoft.com/office/drawing/2014/main" id="{192B1358-08E2-4792-A730-F499F8F63419}"/>
              </a:ext>
            </a:extLst>
          </p:cNvPr>
          <p:cNvPicPr>
            <a:picLocks noChangeAspect="1"/>
          </p:cNvPicPr>
          <p:nvPr/>
        </p:nvPicPr>
        <p:blipFill>
          <a:blip r:embed="rId3"/>
          <a:stretch>
            <a:fillRect/>
          </a:stretch>
        </p:blipFill>
        <p:spPr>
          <a:xfrm>
            <a:off x="763121" y="128863"/>
            <a:ext cx="5256119" cy="6440591"/>
          </a:xfrm>
          <a:prstGeom prst="rect">
            <a:avLst/>
          </a:prstGeom>
        </p:spPr>
      </p:pic>
      <p:pic>
        <p:nvPicPr>
          <p:cNvPr id="6" name="Picture 6" descr="Text&#10;&#10;Description automatically generated">
            <a:extLst>
              <a:ext uri="{FF2B5EF4-FFF2-40B4-BE49-F238E27FC236}">
                <a16:creationId xmlns:a16="http://schemas.microsoft.com/office/drawing/2014/main" id="{8DF32EE3-5770-4D4A-BA3B-9216CD2AB9E4}"/>
              </a:ext>
            </a:extLst>
          </p:cNvPr>
          <p:cNvPicPr>
            <a:picLocks noChangeAspect="1"/>
          </p:cNvPicPr>
          <p:nvPr/>
        </p:nvPicPr>
        <p:blipFill>
          <a:blip r:embed="rId4"/>
          <a:stretch>
            <a:fillRect/>
          </a:stretch>
        </p:blipFill>
        <p:spPr>
          <a:xfrm>
            <a:off x="6306671" y="212351"/>
            <a:ext cx="1892673" cy="1424267"/>
          </a:xfrm>
          <a:prstGeom prst="rect">
            <a:avLst/>
          </a:prstGeom>
        </p:spPr>
      </p:pic>
    </p:spTree>
    <p:extLst>
      <p:ext uri="{BB962C8B-B14F-4D97-AF65-F5344CB8AC3E}">
        <p14:creationId xmlns:p14="http://schemas.microsoft.com/office/powerpoint/2010/main" val="443572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31BB2991-E6A5-42B2-80D5-A9B7840E65CA}"/>
              </a:ext>
            </a:extLst>
          </p:cNvPr>
          <p:cNvPicPr>
            <a:picLocks noChangeAspect="1"/>
          </p:cNvPicPr>
          <p:nvPr/>
        </p:nvPicPr>
        <p:blipFill>
          <a:blip r:embed="rId3"/>
          <a:stretch>
            <a:fillRect/>
          </a:stretch>
        </p:blipFill>
        <p:spPr>
          <a:xfrm>
            <a:off x="2314680" y="39316"/>
            <a:ext cx="4649606" cy="6720319"/>
          </a:xfrm>
          <a:prstGeom prst="rect">
            <a:avLst/>
          </a:prstGeom>
        </p:spPr>
      </p:pic>
    </p:spTree>
    <p:extLst>
      <p:ext uri="{BB962C8B-B14F-4D97-AF65-F5344CB8AC3E}">
        <p14:creationId xmlns:p14="http://schemas.microsoft.com/office/powerpoint/2010/main" val="626404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8F87A-5FEB-48E1-94C7-2F05847FD66B}"/>
              </a:ext>
            </a:extLst>
          </p:cNvPr>
          <p:cNvSpPr txBox="1"/>
          <p:nvPr/>
        </p:nvSpPr>
        <p:spPr>
          <a:xfrm>
            <a:off x="560113" y="576983"/>
            <a:ext cx="8470853" cy="5355312"/>
          </a:xfrm>
          <a:prstGeom prst="rect">
            <a:avLst/>
          </a:prstGeom>
          <a:noFill/>
          <a:ln>
            <a:solidFill>
              <a:srgbClr val="43838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ＭＳ Ｐゴシック"/>
                <a:cs typeface="Arial"/>
              </a:rPr>
              <a:t>Where were you, God of kindness, in Auschwitz? What was going on in heaven, at the celestial tribunal, while your children were marked for humiliation, isolation and death only because they were Jewish?</a:t>
            </a:r>
            <a:r>
              <a:rPr lang="en-GB">
                <a:latin typeface="Arial"/>
                <a:cs typeface="Arial"/>
              </a:rPr>
              <a:t/>
            </a:r>
            <a:br>
              <a:rPr lang="en-GB">
                <a:latin typeface="Arial"/>
                <a:cs typeface="Arial"/>
              </a:rPr>
            </a:br>
            <a:r>
              <a:rPr lang="en-GB">
                <a:latin typeface="Arial"/>
                <a:ea typeface="ＭＳ Ｐゴシック"/>
                <a:cs typeface="Arial"/>
              </a:rPr>
              <a:t> </a:t>
            </a:r>
            <a:endParaRPr lang="en-US"/>
          </a:p>
          <a:p>
            <a:r>
              <a:rPr lang="en-GB">
                <a:latin typeface="Arial"/>
                <a:ea typeface="ＭＳ Ｐゴシック"/>
                <a:cs typeface="Arial"/>
              </a:rPr>
              <a:t>These questions have been haunting me for more than five decades. You have vocal defenders, you know. Many theological answers were given me, such as: ''God is God. He alone knows what He is doing. One has no right to question Him or His ways.'' Or: ''Auschwitz was a punishment for European Jewry's sins of assimilation and/or Zionism.'' And: ''Isn't Israel the solution? Without Auschwitz, there would have been no Israel.‘’</a:t>
            </a:r>
            <a:r>
              <a:rPr lang="en-GB">
                <a:latin typeface="Arial"/>
                <a:cs typeface="Arial"/>
              </a:rPr>
              <a:t/>
            </a:r>
            <a:br>
              <a:rPr lang="en-GB">
                <a:latin typeface="Arial"/>
                <a:cs typeface="Arial"/>
              </a:rPr>
            </a:br>
            <a:r>
              <a:rPr lang="en-GB">
                <a:latin typeface="Arial"/>
                <a:ea typeface="ＭＳ Ｐゴシック"/>
                <a:cs typeface="Arial"/>
              </a:rPr>
              <a:t> </a:t>
            </a:r>
            <a:endParaRPr lang="en-GB"/>
          </a:p>
          <a:p>
            <a:r>
              <a:rPr lang="en-GB">
                <a:latin typeface="Arial"/>
                <a:ea typeface="ＭＳ Ｐゴシック"/>
                <a:cs typeface="Arial"/>
              </a:rPr>
              <a:t>I reject all these answers. Auschwitz must and will forever remain a question mark only: it can be conceived neither with God nor without God. At one point, I began wondering whether I was not unfair with you. After all, Auschwitz was not something that came down ready-made from heaven. It was conceived by men, implemented by men, staffed by men. And their aim was to destroy not only us but you as well. Ought we not to think of your pain, too? Watching your children suffer at the hands of your other children, haven't you also suffered?</a:t>
            </a:r>
            <a:endParaRPr lang="en-GB">
              <a:ea typeface="ＭＳ Ｐゴシック"/>
            </a:endParaRPr>
          </a:p>
          <a:p>
            <a:pPr algn="l"/>
            <a:endParaRPr lang="en-GB">
              <a:cs typeface="Arial"/>
            </a:endParaRPr>
          </a:p>
        </p:txBody>
      </p:sp>
      <p:pic>
        <p:nvPicPr>
          <p:cNvPr id="4" name="Picture 4">
            <a:extLst>
              <a:ext uri="{FF2B5EF4-FFF2-40B4-BE49-F238E27FC236}">
                <a16:creationId xmlns:a16="http://schemas.microsoft.com/office/drawing/2014/main" id="{956064D1-E895-44A6-9C10-6A0317D64353}"/>
              </a:ext>
            </a:extLst>
          </p:cNvPr>
          <p:cNvPicPr>
            <a:picLocks noChangeAspect="1"/>
          </p:cNvPicPr>
          <p:nvPr/>
        </p:nvPicPr>
        <p:blipFill>
          <a:blip r:embed="rId3"/>
          <a:stretch>
            <a:fillRect/>
          </a:stretch>
        </p:blipFill>
        <p:spPr>
          <a:xfrm>
            <a:off x="4651293" y="6115664"/>
            <a:ext cx="4379672" cy="472419"/>
          </a:xfrm>
          <a:prstGeom prst="rect">
            <a:avLst/>
          </a:prstGeom>
        </p:spPr>
      </p:pic>
    </p:spTree>
    <p:extLst>
      <p:ext uri="{BB962C8B-B14F-4D97-AF65-F5344CB8AC3E}">
        <p14:creationId xmlns:p14="http://schemas.microsoft.com/office/powerpoint/2010/main" val="158623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543EE2AD-0C51-4290-8F2E-6758CEDFDDD3}"/>
              </a:ext>
            </a:extLst>
          </p:cNvPr>
          <p:cNvPicPr>
            <a:picLocks noChangeAspect="1"/>
          </p:cNvPicPr>
          <p:nvPr/>
        </p:nvPicPr>
        <p:blipFill>
          <a:blip r:embed="rId3"/>
          <a:stretch>
            <a:fillRect/>
          </a:stretch>
        </p:blipFill>
        <p:spPr>
          <a:xfrm>
            <a:off x="1968828" y="139238"/>
            <a:ext cx="6193288" cy="5997481"/>
          </a:xfrm>
          <a:prstGeom prst="rect">
            <a:avLst/>
          </a:prstGeom>
        </p:spPr>
      </p:pic>
      <p:pic>
        <p:nvPicPr>
          <p:cNvPr id="3" name="Picture 3">
            <a:extLst>
              <a:ext uri="{FF2B5EF4-FFF2-40B4-BE49-F238E27FC236}">
                <a16:creationId xmlns:a16="http://schemas.microsoft.com/office/drawing/2014/main" id="{B1942DE4-4A32-48F5-8532-DBEF9E2373E2}"/>
              </a:ext>
            </a:extLst>
          </p:cNvPr>
          <p:cNvPicPr>
            <a:picLocks noChangeAspect="1"/>
          </p:cNvPicPr>
          <p:nvPr/>
        </p:nvPicPr>
        <p:blipFill>
          <a:blip r:embed="rId4"/>
          <a:stretch>
            <a:fillRect/>
          </a:stretch>
        </p:blipFill>
        <p:spPr>
          <a:xfrm>
            <a:off x="5003964" y="5516469"/>
            <a:ext cx="3058544" cy="548900"/>
          </a:xfrm>
          <a:prstGeom prst="rect">
            <a:avLst/>
          </a:prstGeom>
        </p:spPr>
      </p:pic>
    </p:spTree>
    <p:extLst>
      <p:ext uri="{BB962C8B-B14F-4D97-AF65-F5344CB8AC3E}">
        <p14:creationId xmlns:p14="http://schemas.microsoft.com/office/powerpoint/2010/main" val="1005449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426" y="773302"/>
            <a:ext cx="5978014" cy="993410"/>
          </a:xfrm>
        </p:spPr>
        <p:txBody>
          <a:bodyPr/>
          <a:lstStyle/>
          <a:p>
            <a:r>
              <a:rPr lang="en-GB" b="1">
                <a:latin typeface="Arial Narrow"/>
              </a:rPr>
              <a:t>In the words of Leon Greenman...</a:t>
            </a:r>
          </a:p>
        </p:txBody>
      </p:sp>
      <p:pic>
        <p:nvPicPr>
          <p:cNvPr id="5" name="Leon So What Speec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07477" y="1860431"/>
            <a:ext cx="6733809" cy="3573552"/>
          </a:xfrm>
        </p:spPr>
      </p:pic>
      <p:sp>
        <p:nvSpPr>
          <p:cNvPr id="4" name="Rectangle 3"/>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518348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txBox="1">
            <a:spLocks/>
          </p:cNvSpPr>
          <p:nvPr/>
        </p:nvSpPr>
        <p:spPr bwMode="auto">
          <a:xfrm>
            <a:off x="899592" y="3334183"/>
            <a:ext cx="75676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Aft>
                <a:spcPts val="600"/>
              </a:spcAft>
              <a:buClr>
                <a:schemeClr val="accent1"/>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273050" indent="-273050">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2pPr>
            <a:lvl3pPr marL="531813" indent="-258763">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804863" indent="-273050">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1077913" indent="-273050">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15351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19923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24495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2906713" indent="-273050" eaLnBrk="0" fontAlgn="base" hangingPunct="0">
              <a:spcBef>
                <a:spcPct val="0"/>
              </a:spcBef>
              <a:spcAft>
                <a:spcPts val="60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altLang="en-US" sz="6000" b="1" i="0" u="none" strike="noStrike" kern="1200" cap="none" spc="0" normalizeH="0" baseline="0" noProof="0">
                <a:ln>
                  <a:noFill/>
                </a:ln>
                <a:solidFill>
                  <a:srgbClr val="605954"/>
                </a:solidFill>
                <a:effectLst/>
                <a:uLnTx/>
                <a:uFillTx/>
                <a:latin typeface="Arial Narrow" panose="020B0606020202030204" pitchFamily="34" charset="0"/>
                <a:ea typeface="ＭＳ Ｐゴシック" panose="020B0600070205080204" pitchFamily="34" charset="-128"/>
                <a:cs typeface="+mn-cs"/>
              </a:rPr>
              <a:t>So</a:t>
            </a:r>
            <a:r>
              <a:rPr kumimoji="0" lang="en-GB" altLang="en-US" sz="6000" b="1" i="0" u="none" strike="noStrike" kern="1200" cap="none" spc="0" normalizeH="0" noProof="0">
                <a:ln>
                  <a:noFill/>
                </a:ln>
                <a:solidFill>
                  <a:srgbClr val="605954"/>
                </a:solidFill>
                <a:effectLst/>
                <a:uLnTx/>
                <a:uFillTx/>
                <a:latin typeface="Arial Narrow" panose="020B0606020202030204" pitchFamily="34" charset="0"/>
                <a:ea typeface="ＭＳ Ｐゴシック" panose="020B0600070205080204" pitchFamily="34" charset="-128"/>
                <a:cs typeface="+mn-cs"/>
              </a:rPr>
              <a:t> what?</a:t>
            </a:r>
            <a:r>
              <a:rPr kumimoji="0" lang="en-GB" altLang="en-US" sz="6000" b="1" i="0" u="none" strike="noStrike" kern="1200" cap="none" spc="0" normalizeH="0" baseline="0" noProof="0">
                <a:ln>
                  <a:noFill/>
                </a:ln>
                <a:solidFill>
                  <a:srgbClr val="605954"/>
                </a:solidFill>
                <a:effectLst/>
                <a:uLnTx/>
                <a:uFillTx/>
                <a:latin typeface="Arial Narrow" panose="020B0606020202030204" pitchFamily="34" charset="0"/>
                <a:ea typeface="ＭＳ Ｐゴシック" panose="020B0600070205080204" pitchFamily="34" charset="-128"/>
                <a:cs typeface="+mn-cs"/>
              </a:rPr>
              <a:t/>
            </a:r>
            <a:br>
              <a:rPr kumimoji="0" lang="en-GB" altLang="en-US" sz="6000" b="1" i="0" u="none" strike="noStrike" kern="1200" cap="none" spc="0" normalizeH="0" baseline="0" noProof="0">
                <a:ln>
                  <a:noFill/>
                </a:ln>
                <a:solidFill>
                  <a:srgbClr val="605954"/>
                </a:solidFill>
                <a:effectLst/>
                <a:uLnTx/>
                <a:uFillTx/>
                <a:latin typeface="Arial Narrow" panose="020B0606020202030204" pitchFamily="34" charset="0"/>
                <a:ea typeface="ＭＳ Ｐゴシック" panose="020B0600070205080204" pitchFamily="34" charset="-128"/>
                <a:cs typeface="+mn-cs"/>
              </a:rPr>
            </a:br>
            <a:endParaRPr kumimoji="0" lang="en-GB" altLang="en-US" sz="6000" b="1" i="0" u="none" strike="noStrike" kern="1200" cap="none" spc="0" normalizeH="0" baseline="0" noProof="0">
              <a:ln>
                <a:noFill/>
              </a:ln>
              <a:solidFill>
                <a:srgbClr val="605954"/>
              </a:solidFill>
              <a:effectLst/>
              <a:uLnTx/>
              <a:uFillTx/>
              <a:latin typeface="Arial Narrow" panose="020B0606020202030204" pitchFamily="34" charset="0"/>
              <a:ea typeface="ＭＳ Ｐゴシック" panose="020B0600070205080204" pitchFamily="34" charset="-128"/>
              <a:cs typeface="+mn-cs"/>
            </a:endParaRPr>
          </a:p>
        </p:txBody>
      </p:sp>
      <p:pic>
        <p:nvPicPr>
          <p:cNvPr id="5"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314325"/>
            <a:ext cx="91440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1988840"/>
            <a:ext cx="2199548" cy="2755836"/>
          </a:xfrm>
          <a:prstGeom prst="rect">
            <a:avLst/>
          </a:prstGeom>
        </p:spPr>
      </p:pic>
    </p:spTree>
    <p:extLst>
      <p:ext uri="{BB962C8B-B14F-4D97-AF65-F5344CB8AC3E}">
        <p14:creationId xmlns:p14="http://schemas.microsoft.com/office/powerpoint/2010/main" val="280171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2244-62F8-467A-8C8D-6F3986DEE2ED}"/>
              </a:ext>
            </a:extLst>
          </p:cNvPr>
          <p:cNvSpPr>
            <a:spLocks noGrp="1"/>
          </p:cNvSpPr>
          <p:nvPr>
            <p:ph type="title"/>
          </p:nvPr>
        </p:nvSpPr>
        <p:spPr>
          <a:xfrm>
            <a:off x="774480" y="573876"/>
            <a:ext cx="7886700" cy="994172"/>
          </a:xfrm>
        </p:spPr>
        <p:txBody>
          <a:bodyPr>
            <a:normAutofit/>
          </a:bodyPr>
          <a:lstStyle/>
          <a:p>
            <a:r>
              <a:rPr lang="en-GB" sz="4000" b="1">
                <a:latin typeface="Arial Narrow"/>
                <a:cs typeface="Arial"/>
              </a:rPr>
              <a:t>What is the nature of this session?</a:t>
            </a:r>
          </a:p>
        </p:txBody>
      </p:sp>
      <p:sp>
        <p:nvSpPr>
          <p:cNvPr id="3" name="Content Placeholder 2">
            <a:extLst>
              <a:ext uri="{FF2B5EF4-FFF2-40B4-BE49-F238E27FC236}">
                <a16:creationId xmlns:a16="http://schemas.microsoft.com/office/drawing/2014/main" id="{C8608B88-EE5D-4653-8388-18E529184C5B}"/>
              </a:ext>
            </a:extLst>
          </p:cNvPr>
          <p:cNvSpPr>
            <a:spLocks noGrp="1"/>
          </p:cNvSpPr>
          <p:nvPr>
            <p:ph idx="1"/>
          </p:nvPr>
        </p:nvSpPr>
        <p:spPr>
          <a:xfrm>
            <a:off x="625312" y="1828619"/>
            <a:ext cx="7886700" cy="4351338"/>
          </a:xfrm>
        </p:spPr>
        <p:txBody>
          <a:bodyPr vert="horz" lIns="91440" tIns="45720" rIns="91440" bIns="45720" rtlCol="0" anchor="t">
            <a:normAutofit/>
          </a:bodyPr>
          <a:lstStyle/>
          <a:p>
            <a:pPr marL="0" indent="0" algn="ctr">
              <a:buClr>
                <a:srgbClr val="356770"/>
              </a:buClr>
              <a:buNone/>
            </a:pPr>
            <a:r>
              <a:rPr lang="en-GB" sz="3600">
                <a:latin typeface="Arial Narrow"/>
                <a:cs typeface="Arial"/>
              </a:rPr>
              <a:t>Discursive</a:t>
            </a:r>
            <a:endParaRPr lang="en-US" sz="3600">
              <a:latin typeface="Arial Narrow"/>
              <a:cs typeface="Arial"/>
            </a:endParaRPr>
          </a:p>
          <a:p>
            <a:pPr marL="0" indent="0" algn="ctr">
              <a:buNone/>
            </a:pPr>
            <a:endParaRPr lang="en-GB" sz="3600">
              <a:latin typeface="Arial Narrow"/>
              <a:cs typeface="Arial"/>
            </a:endParaRPr>
          </a:p>
          <a:p>
            <a:pPr marL="0" indent="0" algn="ctr">
              <a:buClr>
                <a:srgbClr val="356770"/>
              </a:buClr>
              <a:buNone/>
            </a:pPr>
            <a:r>
              <a:rPr lang="en-GB" sz="3600">
                <a:latin typeface="Arial Narrow"/>
                <a:cs typeface="Arial"/>
              </a:rPr>
              <a:t>Collaborative</a:t>
            </a:r>
          </a:p>
          <a:p>
            <a:pPr marL="0" indent="0" algn="ctr">
              <a:buNone/>
            </a:pPr>
            <a:endParaRPr lang="en-GB" sz="3600">
              <a:latin typeface="Arial Narrow"/>
              <a:cs typeface="Arial"/>
            </a:endParaRPr>
          </a:p>
          <a:p>
            <a:pPr marL="0" indent="0" algn="ctr">
              <a:buClr>
                <a:srgbClr val="356770"/>
              </a:buClr>
              <a:buNone/>
            </a:pPr>
            <a:r>
              <a:rPr lang="en-GB" sz="3600">
                <a:latin typeface="Arial Narrow"/>
                <a:cs typeface="Arial"/>
              </a:rPr>
              <a:t>Exploratory</a:t>
            </a:r>
          </a:p>
          <a:p>
            <a:pPr marL="0" indent="0">
              <a:buNone/>
            </a:pPr>
            <a:endParaRPr lang="en-GB" sz="4050">
              <a:latin typeface="Arial" panose="020B0604020202020204" pitchFamily="34" charset="0"/>
              <a:cs typeface="Arial" panose="020B0604020202020204" pitchFamily="34" charset="0"/>
            </a:endParaRPr>
          </a:p>
          <a:p>
            <a:pPr marL="0" indent="0">
              <a:buNone/>
            </a:pPr>
            <a:endParaRPr lang="en-GB" sz="4050">
              <a:latin typeface="Arial" panose="020B0604020202020204" pitchFamily="34" charset="0"/>
              <a:cs typeface="Arial" panose="020B0604020202020204" pitchFamily="34" charset="0"/>
            </a:endParaRPr>
          </a:p>
        </p:txBody>
      </p:sp>
      <p:sp>
        <p:nvSpPr>
          <p:cNvPr id="4" name="Rectangle 3"/>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5667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D222-A163-4BC6-8519-44A75E4B95E1}"/>
              </a:ext>
            </a:extLst>
          </p:cNvPr>
          <p:cNvSpPr>
            <a:spLocks noGrp="1"/>
          </p:cNvSpPr>
          <p:nvPr>
            <p:ph type="title"/>
          </p:nvPr>
        </p:nvSpPr>
        <p:spPr>
          <a:xfrm>
            <a:off x="898343" y="233374"/>
            <a:ext cx="7886700" cy="952108"/>
          </a:xfrm>
        </p:spPr>
        <p:txBody>
          <a:bodyPr>
            <a:normAutofit/>
          </a:bodyPr>
          <a:lstStyle/>
          <a:p>
            <a:r>
              <a:rPr lang="en-GB" b="1">
                <a:latin typeface="Arial Narrow"/>
                <a:ea typeface="+mj-lt"/>
                <a:cs typeface="+mj-lt"/>
              </a:rPr>
              <a:t>What are we aiming to achieve in this session?</a:t>
            </a:r>
            <a:endParaRPr lang="en-US" b="1">
              <a:latin typeface="Arial Narrow"/>
            </a:endParaRPr>
          </a:p>
        </p:txBody>
      </p:sp>
      <p:sp>
        <p:nvSpPr>
          <p:cNvPr id="3" name="Content Placeholder 2">
            <a:extLst>
              <a:ext uri="{FF2B5EF4-FFF2-40B4-BE49-F238E27FC236}">
                <a16:creationId xmlns:a16="http://schemas.microsoft.com/office/drawing/2014/main" id="{36BC663D-103D-4AE2-B3C9-A13FC9ED9418}"/>
              </a:ext>
            </a:extLst>
          </p:cNvPr>
          <p:cNvSpPr>
            <a:spLocks noGrp="1"/>
          </p:cNvSpPr>
          <p:nvPr>
            <p:ph idx="1"/>
          </p:nvPr>
        </p:nvSpPr>
        <p:spPr>
          <a:xfrm>
            <a:off x="894838" y="1408028"/>
            <a:ext cx="7836855" cy="5264505"/>
          </a:xfrm>
        </p:spPr>
        <p:txBody>
          <a:bodyPr vert="horz" lIns="91440" tIns="45720" rIns="91440" bIns="45720" rtlCol="0" anchor="t">
            <a:noAutofit/>
          </a:bodyPr>
          <a:lstStyle/>
          <a:p>
            <a:pPr marL="457200" indent="-457200">
              <a:buClr>
                <a:srgbClr val="356770"/>
              </a:buClr>
              <a:buFont typeface="Wingdings,Sans-Serif" panose="05000000000000000000" pitchFamily="2" charset="2"/>
              <a:buChar char="§"/>
            </a:pPr>
            <a:r>
              <a:rPr lang="en-GB" sz="2400">
                <a:latin typeface="Arial Narrow"/>
                <a:cs typeface="Arial"/>
              </a:rPr>
              <a:t>To advocate a rationale for including an opportunity for  students to consider the ‘so what’ question at the end of a KS3 study unit on the Holocaust.</a:t>
            </a:r>
            <a:endParaRPr lang="en-US" sz="2400">
              <a:latin typeface="Calibri" panose="020F0502020204030204"/>
              <a:cs typeface="Calibri" panose="020F0502020204030204"/>
            </a:endParaRPr>
          </a:p>
          <a:p>
            <a:pPr marL="457200" indent="-457200">
              <a:buClr>
                <a:srgbClr val="356770"/>
              </a:buClr>
              <a:buFont typeface="Wingdings,Sans-Serif" panose="05000000000000000000" pitchFamily="2" charset="2"/>
              <a:buChar char="§"/>
            </a:pPr>
            <a:r>
              <a:rPr lang="en-GB" sz="2400">
                <a:latin typeface="Arial Narrow"/>
                <a:cs typeface="Arial"/>
              </a:rPr>
              <a:t>To suggest ways in which students can be encouraged to contemplate the Holocaust and its consequences.</a:t>
            </a:r>
            <a:endParaRPr lang="en-GB">
              <a:latin typeface="Calibri" panose="020F0502020204030204"/>
              <a:cs typeface="Calibri" panose="020F0502020204030204"/>
            </a:endParaRPr>
          </a:p>
          <a:p>
            <a:pPr marL="457200" indent="-457200">
              <a:buClr>
                <a:srgbClr val="356770"/>
              </a:buClr>
              <a:buFont typeface="Wingdings,Sans-Serif" panose="05000000000000000000" pitchFamily="2" charset="2"/>
              <a:buChar char="§"/>
            </a:pPr>
            <a:r>
              <a:rPr lang="en-GB" sz="2400">
                <a:latin typeface="Arial Narrow"/>
                <a:cs typeface="Arial"/>
              </a:rPr>
              <a:t>To consider how to encourage students to reflect on their encounter with the Holocaust and relate it to a developing understanding of humankind and one’s own place in the world.</a:t>
            </a:r>
            <a:endParaRPr lang="en-GB">
              <a:cs typeface="Calibri" panose="020F0502020204030204"/>
            </a:endParaRPr>
          </a:p>
          <a:p>
            <a:pPr marL="0" indent="0">
              <a:buNone/>
            </a:pPr>
            <a:endParaRPr lang="en-GB"/>
          </a:p>
        </p:txBody>
      </p:sp>
      <p:sp>
        <p:nvSpPr>
          <p:cNvPr id="4" name="Rectangle 3"/>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00036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D222-A163-4BC6-8519-44A75E4B95E1}"/>
              </a:ext>
            </a:extLst>
          </p:cNvPr>
          <p:cNvSpPr>
            <a:spLocks noGrp="1"/>
          </p:cNvSpPr>
          <p:nvPr>
            <p:ph type="title"/>
          </p:nvPr>
        </p:nvSpPr>
        <p:spPr>
          <a:xfrm>
            <a:off x="898343" y="233374"/>
            <a:ext cx="7886700" cy="952108"/>
          </a:xfrm>
        </p:spPr>
        <p:txBody>
          <a:bodyPr/>
          <a:lstStyle/>
          <a:p>
            <a:r>
              <a:rPr lang="en-GB" b="1">
                <a:latin typeface="Arial Narrow" panose="020B0606020202030204" pitchFamily="34" charset="0"/>
              </a:rPr>
              <a:t>A rationale?</a:t>
            </a:r>
          </a:p>
        </p:txBody>
      </p:sp>
      <p:sp>
        <p:nvSpPr>
          <p:cNvPr id="3" name="Content Placeholder 2">
            <a:extLst>
              <a:ext uri="{FF2B5EF4-FFF2-40B4-BE49-F238E27FC236}">
                <a16:creationId xmlns:a16="http://schemas.microsoft.com/office/drawing/2014/main" id="{36BC663D-103D-4AE2-B3C9-A13FC9ED9418}"/>
              </a:ext>
            </a:extLst>
          </p:cNvPr>
          <p:cNvSpPr>
            <a:spLocks noGrp="1"/>
          </p:cNvSpPr>
          <p:nvPr>
            <p:ph idx="1"/>
          </p:nvPr>
        </p:nvSpPr>
        <p:spPr>
          <a:xfrm>
            <a:off x="814978" y="1188412"/>
            <a:ext cx="8445788" cy="5264505"/>
          </a:xfrm>
        </p:spPr>
        <p:txBody>
          <a:bodyPr vert="horz" lIns="91440" tIns="45720" rIns="91440" bIns="45720" rtlCol="0" anchor="t">
            <a:noAutofit/>
          </a:bodyPr>
          <a:lstStyle/>
          <a:p>
            <a:pPr>
              <a:lnSpc>
                <a:spcPct val="100000"/>
              </a:lnSpc>
              <a:buClr>
                <a:srgbClr val="356770"/>
              </a:buClr>
              <a:buFont typeface="Wingdings" panose="05000000000000000000" pitchFamily="2" charset="2"/>
              <a:buChar char="§"/>
            </a:pPr>
            <a:r>
              <a:rPr lang="en-GB" sz="2400">
                <a:latin typeface="Arial Narrow"/>
                <a:cs typeface="Arial"/>
              </a:rPr>
              <a:t>To create an opportunity for students to process what has been discovered about the Holocaust</a:t>
            </a:r>
            <a:endParaRPr lang="en-US" sz="2400">
              <a:cs typeface="Calibri"/>
            </a:endParaRPr>
          </a:p>
          <a:p>
            <a:pPr>
              <a:lnSpc>
                <a:spcPct val="100000"/>
              </a:lnSpc>
              <a:buClr>
                <a:srgbClr val="356770"/>
              </a:buClr>
              <a:buFont typeface="Wingdings" panose="05000000000000000000" pitchFamily="2" charset="2"/>
              <a:buChar char="§"/>
            </a:pPr>
            <a:r>
              <a:rPr lang="en-GB" sz="2400">
                <a:latin typeface="Arial Narrow"/>
                <a:cs typeface="Arial"/>
              </a:rPr>
              <a:t>To provide a way of bringing closure to the study while maintaining the unresolved, problematic dimensions</a:t>
            </a:r>
            <a:endParaRPr lang="en-GB" sz="2400">
              <a:latin typeface="Arial Narrow" panose="020B0606020202030204" pitchFamily="34" charset="0"/>
              <a:cs typeface="Arial" panose="020B0604020202020204" pitchFamily="34" charset="0"/>
            </a:endParaRPr>
          </a:p>
          <a:p>
            <a:pPr>
              <a:lnSpc>
                <a:spcPct val="100000"/>
              </a:lnSpc>
              <a:buClr>
                <a:srgbClr val="356770"/>
              </a:buClr>
              <a:buFont typeface="Wingdings" panose="05000000000000000000" pitchFamily="2" charset="2"/>
              <a:buChar char="§"/>
            </a:pPr>
            <a:r>
              <a:rPr lang="en-GB" sz="2400">
                <a:latin typeface="Arial Narrow"/>
                <a:cs typeface="Arial"/>
              </a:rPr>
              <a:t>‘Draws out’ sensitive reflections of students rather than imposing ready-made conclusions</a:t>
            </a:r>
          </a:p>
          <a:p>
            <a:pPr>
              <a:lnSpc>
                <a:spcPct val="100000"/>
              </a:lnSpc>
              <a:buClr>
                <a:srgbClr val="356770"/>
              </a:buClr>
              <a:buFont typeface="Wingdings" panose="05000000000000000000" pitchFamily="2" charset="2"/>
              <a:buChar char="§"/>
            </a:pPr>
            <a:r>
              <a:rPr lang="en-GB" sz="2400">
                <a:latin typeface="Arial Narrow"/>
                <a:cs typeface="Arial"/>
              </a:rPr>
              <a:t>Supports development of emotional literacy </a:t>
            </a:r>
          </a:p>
          <a:p>
            <a:pPr>
              <a:lnSpc>
                <a:spcPct val="100000"/>
              </a:lnSpc>
              <a:buClr>
                <a:srgbClr val="356770"/>
              </a:buClr>
              <a:buFont typeface="Wingdings" panose="05000000000000000000" pitchFamily="2" charset="2"/>
              <a:buChar char="§"/>
            </a:pPr>
            <a:r>
              <a:rPr lang="en-GB" sz="2400">
                <a:latin typeface="Arial Narrow"/>
                <a:cs typeface="Arial"/>
              </a:rPr>
              <a:t>Promotes the SMSC of students </a:t>
            </a:r>
          </a:p>
          <a:p>
            <a:pPr>
              <a:lnSpc>
                <a:spcPct val="100000"/>
              </a:lnSpc>
              <a:buClr>
                <a:srgbClr val="356770"/>
              </a:buClr>
              <a:buFont typeface="Wingdings" panose="05000000000000000000" pitchFamily="2" charset="2"/>
              <a:buChar char="§"/>
            </a:pPr>
            <a:r>
              <a:rPr lang="en-GB" sz="2400">
                <a:latin typeface="Arial Narrow"/>
                <a:cs typeface="Arial"/>
              </a:rPr>
              <a:t>Help students consider whether understanding the Holocaust can provide a powerful lens to recognise fragilities in humankind and the contemporary world.</a:t>
            </a:r>
            <a:endParaRPr lang="en-GB" sz="2400">
              <a:latin typeface="Arial Narrow" panose="020B0606020202030204" pitchFamily="34" charset="0"/>
              <a:cs typeface="Arial" panose="020B0604020202020204" pitchFamily="34" charset="0"/>
            </a:endParaRPr>
          </a:p>
          <a:p>
            <a:pPr>
              <a:lnSpc>
                <a:spcPct val="100000"/>
              </a:lnSpc>
              <a:buClr>
                <a:srgbClr val="356770"/>
              </a:buClr>
              <a:buFont typeface="Wingdings" panose="05000000000000000000" pitchFamily="2" charset="2"/>
              <a:buChar char="§"/>
            </a:pPr>
            <a:r>
              <a:rPr lang="en-GB" sz="2400">
                <a:latin typeface="Arial Narrow"/>
                <a:cs typeface="Arial"/>
              </a:rPr>
              <a:t>May spark a sense of agency to change.</a:t>
            </a:r>
          </a:p>
          <a:p>
            <a:pPr marL="0" indent="0">
              <a:buNone/>
            </a:pPr>
            <a:endParaRPr lang="en-GB"/>
          </a:p>
        </p:txBody>
      </p:sp>
      <p:sp>
        <p:nvSpPr>
          <p:cNvPr id="4" name="Rectangle 3"/>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572612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53" y="387760"/>
            <a:ext cx="7886700" cy="1325563"/>
          </a:xfrm>
        </p:spPr>
        <p:txBody>
          <a:bodyPr/>
          <a:lstStyle/>
          <a:p>
            <a:r>
              <a:rPr lang="en-GB" b="1">
                <a:latin typeface="Arial Narrow" panose="020B0606020202030204" pitchFamily="34" charset="0"/>
                <a:cs typeface="Arial" panose="020B0604020202020204" pitchFamily="34" charset="0"/>
              </a:rPr>
              <a:t>Important considerations</a:t>
            </a:r>
          </a:p>
        </p:txBody>
      </p:sp>
      <p:sp>
        <p:nvSpPr>
          <p:cNvPr id="3" name="Content Placeholder 2"/>
          <p:cNvSpPr>
            <a:spLocks noGrp="1"/>
          </p:cNvSpPr>
          <p:nvPr>
            <p:ph idx="1"/>
          </p:nvPr>
        </p:nvSpPr>
        <p:spPr>
          <a:xfrm>
            <a:off x="900254" y="1601871"/>
            <a:ext cx="7886700" cy="4351338"/>
          </a:xfrm>
        </p:spPr>
        <p:txBody>
          <a:bodyPr vert="horz" lIns="91440" tIns="45720" rIns="91440" bIns="45720" rtlCol="0" anchor="t">
            <a:normAutofit/>
          </a:bodyPr>
          <a:lstStyle/>
          <a:p>
            <a:pPr>
              <a:buClr>
                <a:srgbClr val="356770"/>
              </a:buClr>
              <a:buFont typeface="Wingdings" panose="05000000000000000000" pitchFamily="2" charset="2"/>
              <a:buChar char="§"/>
            </a:pPr>
            <a:r>
              <a:rPr lang="en-GB" sz="2400">
                <a:latin typeface="Arial Narrow"/>
              </a:rPr>
              <a:t>Duty of care</a:t>
            </a:r>
          </a:p>
          <a:p>
            <a:pPr>
              <a:buClr>
                <a:srgbClr val="356770"/>
              </a:buClr>
              <a:buFont typeface="Wingdings" panose="05000000000000000000" pitchFamily="2" charset="2"/>
              <a:buChar char="§"/>
            </a:pPr>
            <a:r>
              <a:rPr lang="en-GB" sz="2400">
                <a:latin typeface="Arial Narrow"/>
              </a:rPr>
              <a:t>Building an environment for safe conversations that touch on feelings/emotions</a:t>
            </a:r>
          </a:p>
          <a:p>
            <a:pPr>
              <a:buClr>
                <a:srgbClr val="356770"/>
              </a:buClr>
              <a:buFont typeface="Wingdings" panose="05000000000000000000" pitchFamily="2" charset="2"/>
              <a:buChar char="§"/>
            </a:pPr>
            <a:r>
              <a:rPr lang="en-GB" sz="2400">
                <a:latin typeface="Arial Narrow"/>
              </a:rPr>
              <a:t>Scaffolding to support use of language</a:t>
            </a:r>
          </a:p>
          <a:p>
            <a:pPr>
              <a:buClr>
                <a:srgbClr val="356770"/>
              </a:buClr>
              <a:buFont typeface="Wingdings" panose="05000000000000000000" pitchFamily="2" charset="2"/>
              <a:buChar char="§"/>
            </a:pPr>
            <a:r>
              <a:rPr lang="en-GB" sz="2400">
                <a:latin typeface="Arial Narrow"/>
              </a:rPr>
              <a:t>Skilled questioning</a:t>
            </a:r>
          </a:p>
          <a:p>
            <a:pPr>
              <a:buClr>
                <a:srgbClr val="356770"/>
              </a:buClr>
              <a:buFont typeface="Wingdings" panose="05000000000000000000" pitchFamily="2" charset="2"/>
              <a:buChar char="§"/>
            </a:pPr>
            <a:r>
              <a:rPr lang="en-GB" sz="2400">
                <a:latin typeface="Arial Narrow"/>
              </a:rPr>
              <a:t>Openness and honesty - teacher/student conversation.</a:t>
            </a:r>
          </a:p>
          <a:p>
            <a:pPr>
              <a:buClr>
                <a:srgbClr val="356770"/>
              </a:buClr>
              <a:buFont typeface="Wingdings" panose="05000000000000000000" pitchFamily="2" charset="2"/>
              <a:buChar char="§"/>
            </a:pPr>
            <a:r>
              <a:rPr lang="en-GB" sz="2400">
                <a:latin typeface="Arial Narrow"/>
              </a:rPr>
              <a:t>Skill of listening and responding</a:t>
            </a:r>
          </a:p>
          <a:p>
            <a:pPr>
              <a:buClr>
                <a:srgbClr val="356770"/>
              </a:buClr>
              <a:buFont typeface="Wingdings" panose="05000000000000000000" pitchFamily="2" charset="2"/>
              <a:buChar char="§"/>
            </a:pPr>
            <a:r>
              <a:rPr lang="en-GB" sz="2400">
                <a:latin typeface="Arial Narrow"/>
              </a:rPr>
              <a:t>Avoidance of platitudes &amp; the imposing of agendas </a:t>
            </a:r>
            <a:endParaRPr lang="en-GB" sz="2400">
              <a:latin typeface="Arial Narrow" panose="020B0606020202030204" pitchFamily="34" charset="0"/>
            </a:endParaRPr>
          </a:p>
          <a:p>
            <a:pPr>
              <a:buClr>
                <a:srgbClr val="356770"/>
              </a:buClr>
              <a:buFont typeface="Wingdings" panose="05000000000000000000" pitchFamily="2" charset="2"/>
              <a:buChar char="§"/>
            </a:pPr>
            <a:r>
              <a:rPr lang="en-GB" sz="2400">
                <a:latin typeface="Arial Narrow"/>
              </a:rPr>
              <a:t>Encouraging independent thinking</a:t>
            </a:r>
          </a:p>
          <a:p>
            <a:pPr>
              <a:buClr>
                <a:srgbClr val="356770"/>
              </a:buClr>
              <a:buFont typeface="Wingdings" panose="05000000000000000000" pitchFamily="2" charset="2"/>
              <a:buChar char="§"/>
            </a:pPr>
            <a:r>
              <a:rPr lang="en-GB" sz="2400">
                <a:latin typeface="Arial Narrow"/>
              </a:rPr>
              <a:t>Allowing adequate time</a:t>
            </a:r>
          </a:p>
          <a:p>
            <a:endParaRPr lang="en-GB"/>
          </a:p>
        </p:txBody>
      </p:sp>
      <p:sp>
        <p:nvSpPr>
          <p:cNvPr id="4" name="Rectangle 3"/>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775370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6E89-A04B-40FD-980A-287B79A7B29B}"/>
              </a:ext>
            </a:extLst>
          </p:cNvPr>
          <p:cNvSpPr>
            <a:spLocks noGrp="1"/>
          </p:cNvSpPr>
          <p:nvPr>
            <p:ph type="title"/>
          </p:nvPr>
        </p:nvSpPr>
        <p:spPr>
          <a:xfrm>
            <a:off x="999295" y="189523"/>
            <a:ext cx="7314045" cy="1109754"/>
          </a:xfrm>
        </p:spPr>
        <p:txBody>
          <a:bodyPr>
            <a:normAutofit fontScale="90000"/>
          </a:bodyPr>
          <a:lstStyle/>
          <a:p>
            <a:pPr fontAlgn="b"/>
            <a:r>
              <a:rPr lang="en-GB" b="1"/>
              <a:t/>
            </a:r>
            <a:br>
              <a:rPr lang="en-GB" b="1"/>
            </a:br>
            <a:r>
              <a:rPr lang="en-GB">
                <a:latin typeface="Arial Narrow" panose="020B0606020202030204" pitchFamily="34" charset="0"/>
              </a:rPr>
              <a:t>Janusz Korczak 1878-1942</a:t>
            </a:r>
            <a:r>
              <a:rPr lang="en-GB"/>
              <a:t/>
            </a:r>
            <a:br>
              <a:rPr lang="en-GB"/>
            </a:br>
            <a:endParaRPr lang="en-GB"/>
          </a:p>
        </p:txBody>
      </p:sp>
      <p:sp>
        <p:nvSpPr>
          <p:cNvPr id="5" name="Text Placeholder 4"/>
          <p:cNvSpPr>
            <a:spLocks noGrp="1"/>
          </p:cNvSpPr>
          <p:nvPr>
            <p:ph type="body" sz="quarter" idx="3"/>
          </p:nvPr>
        </p:nvSpPr>
        <p:spPr>
          <a:xfrm>
            <a:off x="6462574" y="1299277"/>
            <a:ext cx="2648634" cy="1702502"/>
          </a:xfrm>
        </p:spPr>
        <p:txBody>
          <a:bodyPr>
            <a:normAutofit/>
          </a:bodyPr>
          <a:lstStyle/>
          <a:p>
            <a:r>
              <a:rPr lang="en-GB" sz="2400" b="0">
                <a:solidFill>
                  <a:srgbClr val="356770"/>
                </a:solidFill>
                <a:latin typeface="Arial Narrow" panose="020B0606020202030204" pitchFamily="34" charset="0"/>
                <a:ea typeface="Calibri" panose="020F0502020204030204" pitchFamily="34" charset="0"/>
                <a:cs typeface="Arial" panose="020B0604020202020204" pitchFamily="34" charset="0"/>
              </a:rPr>
              <a:t>Children are not people of tomorrow. They are people today.</a:t>
            </a:r>
            <a:endParaRPr lang="en-GB" sz="2400" b="0">
              <a:solidFill>
                <a:srgbClr val="356770"/>
              </a:solidFill>
              <a:latin typeface="Arial Narrow" panose="020B0606020202030204" pitchFamily="34" charset="0"/>
            </a:endParaRPr>
          </a:p>
          <a:p>
            <a:endParaRPr lang="en-GB"/>
          </a:p>
        </p:txBody>
      </p:sp>
      <p:pic>
        <p:nvPicPr>
          <p:cNvPr id="2050" name="Picture 2" descr="Janusz Korczak: A Polish Hero At The Jewish Museum | Culture2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41043" y="1047298"/>
            <a:ext cx="2647950" cy="3813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nusz Korczak: A Polish Hero At The Jewish Museum | Culture2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3732994" y="1082350"/>
            <a:ext cx="2650236" cy="37779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1699" y="4925063"/>
            <a:ext cx="2727294" cy="369332"/>
          </a:xfrm>
          <a:prstGeom prst="rect">
            <a:avLst/>
          </a:prstGeom>
          <a:noFill/>
        </p:spPr>
        <p:txBody>
          <a:bodyPr wrap="square" rtlCol="0">
            <a:spAutoFit/>
          </a:bodyPr>
          <a:lstStyle/>
          <a:p>
            <a:pPr defTabSz="685800" eaLnBrk="1" fontAlgn="auto" hangingPunct="1">
              <a:spcBef>
                <a:spcPts val="0"/>
              </a:spcBef>
              <a:spcAft>
                <a:spcPts val="0"/>
              </a:spcAft>
            </a:pPr>
            <a:r>
              <a:rPr lang="en-GB" sz="900" err="1">
                <a:solidFill>
                  <a:srgbClr val="356770"/>
                </a:solidFill>
                <a:latin typeface="Calibri" panose="020F0502020204030204"/>
                <a:ea typeface="+mn-ea"/>
              </a:rPr>
              <a:t>Korczak</a:t>
            </a:r>
            <a:r>
              <a:rPr lang="en-GB" sz="900">
                <a:solidFill>
                  <a:srgbClr val="356770"/>
                </a:solidFill>
                <a:latin typeface="Calibri" panose="020F0502020204030204"/>
                <a:ea typeface="+mn-ea"/>
              </a:rPr>
              <a:t> and Child</a:t>
            </a:r>
          </a:p>
          <a:p>
            <a:pPr defTabSz="685800" eaLnBrk="1" fontAlgn="auto" hangingPunct="1">
              <a:spcBef>
                <a:spcPts val="0"/>
              </a:spcBef>
              <a:spcAft>
                <a:spcPts val="0"/>
              </a:spcAft>
            </a:pPr>
            <a:r>
              <a:rPr lang="en-GB" sz="900">
                <a:solidFill>
                  <a:srgbClr val="356770"/>
                </a:solidFill>
                <a:latin typeface="Calibri" panose="020F0502020204030204"/>
                <a:ea typeface="+mn-ea"/>
              </a:rPr>
              <a:t>Artist: </a:t>
            </a:r>
            <a:r>
              <a:rPr lang="en-GB" sz="900" err="1">
                <a:solidFill>
                  <a:srgbClr val="356770"/>
                </a:solidFill>
                <a:latin typeface="Calibri" panose="020F0502020204030204"/>
                <a:ea typeface="+mn-ea"/>
              </a:rPr>
              <a:t>Itzhack</a:t>
            </a:r>
            <a:r>
              <a:rPr lang="en-GB" sz="900">
                <a:solidFill>
                  <a:srgbClr val="356770"/>
                </a:solidFill>
                <a:latin typeface="Calibri" panose="020F0502020204030204"/>
                <a:ea typeface="+mn-ea"/>
              </a:rPr>
              <a:t> </a:t>
            </a:r>
            <a:r>
              <a:rPr lang="en-GB" sz="900" err="1">
                <a:solidFill>
                  <a:srgbClr val="356770"/>
                </a:solidFill>
                <a:latin typeface="Calibri" panose="020F0502020204030204"/>
                <a:ea typeface="+mn-ea"/>
              </a:rPr>
              <a:t>Belfer</a:t>
            </a:r>
            <a:endParaRPr lang="en-GB" sz="900">
              <a:solidFill>
                <a:srgbClr val="356770"/>
              </a:solidFill>
              <a:latin typeface="Calibri" panose="020F0502020204030204"/>
              <a:ea typeface="+mn-ea"/>
            </a:endParaRPr>
          </a:p>
        </p:txBody>
      </p:sp>
      <p:pic>
        <p:nvPicPr>
          <p:cNvPr id="2054" name="Picture 6" descr="Janusz Korcza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2574" y="3157657"/>
            <a:ext cx="2538413" cy="17026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463550" cy="6858000"/>
          </a:xfrm>
          <a:prstGeom prst="rect">
            <a:avLst/>
          </a:prstGeom>
          <a:solidFill>
            <a:srgbClr val="43838E"/>
          </a:solidFill>
          <a:ln>
            <a:solidFill>
              <a:srgbClr val="3567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037857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5677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17C21-8197-4F77-B09D-9C818E100842}"/>
              </a:ext>
            </a:extLst>
          </p:cNvPr>
          <p:cNvSpPr>
            <a:spLocks noGrp="1"/>
          </p:cNvSpPr>
          <p:nvPr>
            <p:ph idx="1"/>
          </p:nvPr>
        </p:nvSpPr>
        <p:spPr/>
        <p:txBody>
          <a:bodyPr>
            <a:normAutofit/>
          </a:bodyPr>
          <a:lstStyle/>
          <a:p>
            <a:pPr marL="0" indent="0" algn="just">
              <a:buSzPts val="1000"/>
              <a:buNone/>
              <a:tabLst>
                <a:tab pos="342900" algn="l"/>
              </a:tabLst>
            </a:pPr>
            <a:endParaRPr lang="en-GB" sz="3000" i="1">
              <a:latin typeface="Times New Roman" panose="02020603050405020304" pitchFamily="18" charset="0"/>
              <a:ea typeface="Times New Roman" panose="02020603050405020304" pitchFamily="18" charset="0"/>
            </a:endParaRPr>
          </a:p>
          <a:p>
            <a:pPr marL="0" indent="0" algn="just">
              <a:buSzPts val="1000"/>
              <a:buNone/>
              <a:tabLst>
                <a:tab pos="342900" algn="l"/>
              </a:tabLst>
            </a:pPr>
            <a:endParaRPr lang="en-GB" sz="3000" i="1">
              <a:latin typeface="Times New Roman" panose="02020603050405020304" pitchFamily="18" charset="0"/>
              <a:ea typeface="Times New Roman" panose="02020603050405020304" pitchFamily="18" charset="0"/>
            </a:endParaRPr>
          </a:p>
          <a:p>
            <a:pPr marL="0" indent="0" algn="just">
              <a:buSzPts val="1000"/>
              <a:buNone/>
              <a:tabLst>
                <a:tab pos="342900" algn="l"/>
              </a:tabLst>
            </a:pPr>
            <a:endParaRPr lang="en-GB" sz="3000" i="1">
              <a:latin typeface="Times New Roman" panose="02020603050405020304" pitchFamily="18" charset="0"/>
              <a:ea typeface="Times New Roman" panose="02020603050405020304" pitchFamily="18" charset="0"/>
            </a:endParaRPr>
          </a:p>
          <a:p>
            <a:pPr marL="0" indent="0" algn="just">
              <a:buSzPts val="1000"/>
              <a:buNone/>
              <a:tabLst>
                <a:tab pos="342900" algn="l"/>
              </a:tabLst>
            </a:pPr>
            <a:r>
              <a:rPr lang="en-GB" sz="3000" i="1">
                <a:latin typeface="Times New Roman" panose="02020603050405020304" pitchFamily="18" charset="0"/>
                <a:ea typeface="Times New Roman" panose="02020603050405020304" pitchFamily="18" charset="0"/>
              </a:rPr>
              <a:t>.</a:t>
            </a:r>
          </a:p>
          <a:p>
            <a:endParaRPr lang="en-GB"/>
          </a:p>
        </p:txBody>
      </p:sp>
      <p:pic>
        <p:nvPicPr>
          <p:cNvPr id="5" name="Picture 4">
            <a:extLst>
              <a:ext uri="{FF2B5EF4-FFF2-40B4-BE49-F238E27FC236}">
                <a16:creationId xmlns:a16="http://schemas.microsoft.com/office/drawing/2014/main" id="{94B12DD9-D1C8-475C-B4C3-ABD338769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40" y="679249"/>
            <a:ext cx="6223000" cy="4667250"/>
          </a:xfrm>
          <a:prstGeom prst="rect">
            <a:avLst/>
          </a:prstGeom>
        </p:spPr>
      </p:pic>
      <p:sp>
        <p:nvSpPr>
          <p:cNvPr id="7" name="TextBox 6">
            <a:extLst>
              <a:ext uri="{FF2B5EF4-FFF2-40B4-BE49-F238E27FC236}">
                <a16:creationId xmlns:a16="http://schemas.microsoft.com/office/drawing/2014/main" id="{CE361FBF-2DEF-4FA5-A72A-656D58513DBD}"/>
              </a:ext>
            </a:extLst>
          </p:cNvPr>
          <p:cNvSpPr txBox="1"/>
          <p:nvPr/>
        </p:nvSpPr>
        <p:spPr>
          <a:xfrm>
            <a:off x="6584131" y="596122"/>
            <a:ext cx="2485978" cy="4293483"/>
          </a:xfrm>
          <a:prstGeom prst="rect">
            <a:avLst/>
          </a:prstGeom>
          <a:noFill/>
        </p:spPr>
        <p:txBody>
          <a:bodyPr wrap="square" rtlCol="0">
            <a:spAutoFit/>
          </a:bodyPr>
          <a:lstStyle/>
          <a:p>
            <a:pPr defTabSz="685800" eaLnBrk="1" fontAlgn="auto" hangingPunct="1">
              <a:spcBef>
                <a:spcPts val="0"/>
              </a:spcBef>
              <a:spcAft>
                <a:spcPts val="0"/>
              </a:spcAft>
            </a:pPr>
            <a:r>
              <a:rPr lang="en-GB" sz="2100">
                <a:solidFill>
                  <a:schemeClr val="bg1"/>
                </a:solidFill>
                <a:ea typeface="Times New Roman" panose="02020603050405020304" pitchFamily="18" charset="0"/>
                <a:cs typeface="Arial" panose="020B0604020202020204" pitchFamily="34" charset="0"/>
              </a:rPr>
              <a:t>A tutor who does not: force in but releases, does not pull but up-grades, does not knead but shapes, does not dictate but teaches, does not demand but inquires, will experience with the child many inspired moments</a:t>
            </a:r>
            <a:endParaRPr lang="en-GB" sz="2100">
              <a:solidFill>
                <a:schemeClr val="bg1"/>
              </a:solidFill>
              <a:ea typeface="+mn-ea"/>
              <a:cs typeface="Arial" panose="020B0604020202020204" pitchFamily="34" charset="0"/>
            </a:endParaRPr>
          </a:p>
        </p:txBody>
      </p:sp>
      <p:sp>
        <p:nvSpPr>
          <p:cNvPr id="4" name="TextBox 3"/>
          <p:cNvSpPr txBox="1"/>
          <p:nvPr/>
        </p:nvSpPr>
        <p:spPr>
          <a:xfrm>
            <a:off x="176068" y="5461649"/>
            <a:ext cx="4317207" cy="300082"/>
          </a:xfrm>
          <a:prstGeom prst="rect">
            <a:avLst/>
          </a:prstGeom>
          <a:noFill/>
        </p:spPr>
        <p:txBody>
          <a:bodyPr wrap="none" rtlCol="0">
            <a:spAutoFit/>
          </a:bodyPr>
          <a:lstStyle/>
          <a:p>
            <a:pPr defTabSz="685800" eaLnBrk="1" fontAlgn="auto" hangingPunct="1">
              <a:spcBef>
                <a:spcPts val="0"/>
              </a:spcBef>
              <a:spcAft>
                <a:spcPts val="0"/>
              </a:spcAft>
            </a:pPr>
            <a:r>
              <a:rPr lang="en-GB" sz="1350">
                <a:solidFill>
                  <a:schemeClr val="bg1"/>
                </a:solidFill>
                <a:latin typeface="Arial Narrow" panose="020B0606020202030204" pitchFamily="34" charset="0"/>
                <a:ea typeface="+mn-ea"/>
              </a:rPr>
              <a:t>The '</a:t>
            </a:r>
            <a:r>
              <a:rPr lang="en-GB" sz="1350" err="1">
                <a:solidFill>
                  <a:schemeClr val="bg1"/>
                </a:solidFill>
                <a:latin typeface="Arial Narrow" panose="020B0606020202030204" pitchFamily="34" charset="0"/>
                <a:ea typeface="+mn-ea"/>
              </a:rPr>
              <a:t>Janusz</a:t>
            </a:r>
            <a:r>
              <a:rPr lang="en-GB" sz="1350">
                <a:solidFill>
                  <a:schemeClr val="bg1"/>
                </a:solidFill>
                <a:latin typeface="Arial Narrow" panose="020B0606020202030204" pitchFamily="34" charset="0"/>
                <a:ea typeface="+mn-ea"/>
              </a:rPr>
              <a:t> </a:t>
            </a:r>
            <a:r>
              <a:rPr lang="en-GB" sz="1350" err="1">
                <a:solidFill>
                  <a:schemeClr val="bg1"/>
                </a:solidFill>
                <a:latin typeface="Arial Narrow" panose="020B0606020202030204" pitchFamily="34" charset="0"/>
                <a:ea typeface="+mn-ea"/>
              </a:rPr>
              <a:t>Korczak</a:t>
            </a:r>
            <a:r>
              <a:rPr lang="en-GB" sz="1350">
                <a:solidFill>
                  <a:schemeClr val="bg1"/>
                </a:solidFill>
                <a:latin typeface="Arial Narrow" panose="020B0606020202030204" pitchFamily="34" charset="0"/>
                <a:ea typeface="+mn-ea"/>
              </a:rPr>
              <a:t> and the Children' sculpture by Boris </a:t>
            </a:r>
            <a:r>
              <a:rPr lang="en-GB" sz="1350" err="1">
                <a:solidFill>
                  <a:schemeClr val="bg1"/>
                </a:solidFill>
                <a:latin typeface="Arial Narrow" panose="020B0606020202030204" pitchFamily="34" charset="0"/>
                <a:ea typeface="+mn-ea"/>
              </a:rPr>
              <a:t>Saktsier</a:t>
            </a:r>
            <a:endParaRPr lang="en-GB" sz="1350">
              <a:solidFill>
                <a:schemeClr val="bg1"/>
              </a:solidFill>
              <a:latin typeface="Arial Narrow" panose="020B0606020202030204" pitchFamily="34" charset="0"/>
              <a:ea typeface="+mn-ea"/>
            </a:endParaRPr>
          </a:p>
        </p:txBody>
      </p:sp>
    </p:spTree>
    <p:extLst>
      <p:ext uri="{BB962C8B-B14F-4D97-AF65-F5344CB8AC3E}">
        <p14:creationId xmlns:p14="http://schemas.microsoft.com/office/powerpoint/2010/main" val="1763364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H template">
      <a:dk1>
        <a:srgbClr val="262321"/>
      </a:dk1>
      <a:lt1>
        <a:sysClr val="window" lastClr="FFFFFF"/>
      </a:lt1>
      <a:dk2>
        <a:srgbClr val="262321"/>
      </a:dk2>
      <a:lt2>
        <a:srgbClr val="FFFFFF"/>
      </a:lt2>
      <a:accent1>
        <a:srgbClr val="43838E"/>
      </a:accent1>
      <a:accent2>
        <a:srgbClr val="E1C500"/>
      </a:accent2>
      <a:accent3>
        <a:srgbClr val="5F4560"/>
      </a:accent3>
      <a:accent4>
        <a:srgbClr val="AE6C6E"/>
      </a:accent4>
      <a:accent5>
        <a:srgbClr val="605954"/>
      </a:accent5>
      <a:accent6>
        <a:srgbClr val="84BBC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H template">
      <a:dk1>
        <a:srgbClr val="262321"/>
      </a:dk1>
      <a:lt1>
        <a:sysClr val="window" lastClr="FFFFFF"/>
      </a:lt1>
      <a:dk2>
        <a:srgbClr val="262321"/>
      </a:dk2>
      <a:lt2>
        <a:srgbClr val="FFFFFF"/>
      </a:lt2>
      <a:accent1>
        <a:srgbClr val="43838E"/>
      </a:accent1>
      <a:accent2>
        <a:srgbClr val="E1C500"/>
      </a:accent2>
      <a:accent3>
        <a:srgbClr val="5F4560"/>
      </a:accent3>
      <a:accent4>
        <a:srgbClr val="AE6C6E"/>
      </a:accent4>
      <a:accent5>
        <a:srgbClr val="605954"/>
      </a:accent5>
      <a:accent6>
        <a:srgbClr val="84BBC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59315E251AC248ABDB228D57DB63CD" ma:contentTypeVersion="2" ma:contentTypeDescription="Create a new document." ma:contentTypeScope="" ma:versionID="9d36f1229104c287b94a45b34a18df5f">
  <xsd:schema xmlns:xsd="http://www.w3.org/2001/XMLSchema" xmlns:xs="http://www.w3.org/2001/XMLSchema" xmlns:p="http://schemas.microsoft.com/office/2006/metadata/properties" xmlns:ns2="d842e8e6-5340-46da-b66f-389146fbb585" targetNamespace="http://schemas.microsoft.com/office/2006/metadata/properties" ma:root="true" ma:fieldsID="16e0081151e5b1a0280b1bb2f48a4b11" ns2:_="">
    <xsd:import namespace="d842e8e6-5340-46da-b66f-389146fbb5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2e8e6-5340-46da-b66f-389146fbb5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CEEBB3-58DF-43C5-A696-2E69A2760B37}">
  <ds:schemaRefs>
    <ds:schemaRef ds:uri="http://schemas.microsoft.com/sharepoint/v3/contenttype/forms"/>
  </ds:schemaRefs>
</ds:datastoreItem>
</file>

<file path=customXml/itemProps2.xml><?xml version="1.0" encoding="utf-8"?>
<ds:datastoreItem xmlns:ds="http://schemas.openxmlformats.org/officeDocument/2006/customXml" ds:itemID="{403C0739-04C5-4C8F-BDF6-4505E45DE730}">
  <ds:schemaRefs>
    <ds:schemaRef ds:uri="d842e8e6-5340-46da-b66f-389146fbb5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F21A24-2020-4FBE-BD0E-CFAA9C4C8EB1}">
  <ds:schemaRefs>
    <ds:schemaRef ds:uri="d842e8e6-5340-46da-b66f-389146fbb5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TotalTime>
  <Words>2387</Words>
  <Application>Microsoft Office PowerPoint</Application>
  <PresentationFormat>On-screen Show (4:3)</PresentationFormat>
  <Paragraphs>158</Paragraphs>
  <Slides>37</Slides>
  <Notes>26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ＭＳ Ｐゴシック</vt:lpstr>
      <vt:lpstr>Arial</vt:lpstr>
      <vt:lpstr>Arial Narrow</vt:lpstr>
      <vt:lpstr>Calibri</vt:lpstr>
      <vt:lpstr>Calibri Light</vt:lpstr>
      <vt:lpstr>Open Sans</vt:lpstr>
      <vt:lpstr>Times New Roman</vt:lpstr>
      <vt:lpstr>Verdana</vt:lpstr>
      <vt:lpstr>Wingdings</vt:lpstr>
      <vt:lpstr>Wingdings,Sans-Serif</vt:lpstr>
      <vt:lpstr>Office Theme</vt:lpstr>
      <vt:lpstr>1_Office Theme</vt:lpstr>
      <vt:lpstr>2_Office Theme</vt:lpstr>
      <vt:lpstr>PowerPoint Presentation</vt:lpstr>
      <vt:lpstr>Now we know about the Holocaust, so what? </vt:lpstr>
      <vt:lpstr>Now we have learned about the Holocaust, so what?</vt:lpstr>
      <vt:lpstr>What is the nature of this session?</vt:lpstr>
      <vt:lpstr>What are we aiming to achieve in this session?</vt:lpstr>
      <vt:lpstr>A rationale?</vt:lpstr>
      <vt:lpstr>Important considerations</vt:lpstr>
      <vt:lpstr> Janusz Korczak 1878-1942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Remembering back and meaning-making from past lessons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words of Leon Greenman...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Cloned Ltd</dc:creator>
  <cp:lastModifiedBy>Emma O'Brien</cp:lastModifiedBy>
  <cp:revision>3</cp:revision>
  <cp:lastPrinted>2019-12-03T17:59:04Z</cp:lastPrinted>
  <dcterms:created xsi:type="dcterms:W3CDTF">2014-01-06T16:57:49Z</dcterms:created>
  <dcterms:modified xsi:type="dcterms:W3CDTF">2021-12-14T16:02:15Z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0x0101008959315E251AC248ABDB228D57DB63CD</vt:lpwstr>
  </property>
</Properties>
</file>