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45" r:id="rId3"/>
  </p:sldIdLst>
  <p:sldSz cx="9906000" cy="6858000" type="A4"/>
  <p:notesSz cx="6858000" cy="9144000"/>
  <p:defaultTextStyle>
    <a:defPPr>
      <a:defRPr lang="en-US"/>
    </a:defPPr>
    <a:lvl1pPr marL="0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8906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7812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36718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15623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94530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73437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52341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31249" algn="l" defTabSz="9578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3">
          <p15:clr>
            <a:srgbClr val="A4A3A4"/>
          </p15:clr>
        </p15:guide>
        <p15:guide id="2" orient="horz" pos="482">
          <p15:clr>
            <a:srgbClr val="A4A3A4"/>
          </p15:clr>
        </p15:guide>
        <p15:guide id="3" orient="horz" pos="391">
          <p15:clr>
            <a:srgbClr val="A4A3A4"/>
          </p15:clr>
        </p15:guide>
        <p15:guide id="4" orient="horz" pos="1842">
          <p15:clr>
            <a:srgbClr val="A4A3A4"/>
          </p15:clr>
        </p15:guide>
        <p15:guide id="5" orient="horz" pos="2115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pos="489">
          <p15:clr>
            <a:srgbClr val="A4A3A4"/>
          </p15:clr>
        </p15:guide>
        <p15:guide id="8" pos="5751">
          <p15:clr>
            <a:srgbClr val="A4A3A4"/>
          </p15:clr>
        </p15:guide>
        <p15:guide id="9" pos="2017">
          <p15:clr>
            <a:srgbClr val="A4A3A4"/>
          </p15:clr>
        </p15:guide>
        <p15:guide id="10" pos="6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na Ivin" initials="AI" lastIdx="1" clrIdx="0">
    <p:extLst>
      <p:ext uri="{19B8F6BF-5375-455C-9EA6-DF929625EA0E}">
        <p15:presenceInfo xmlns:p15="http://schemas.microsoft.com/office/powerpoint/2012/main" userId="8acbb8285f62e9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E6C6E"/>
    <a:srgbClr val="3D3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2" autoAdjust="0"/>
    <p:restoredTop sz="95878" autoAdjust="0"/>
  </p:normalViewPr>
  <p:slideViewPr>
    <p:cSldViewPr showGuides="1">
      <p:cViewPr varScale="1">
        <p:scale>
          <a:sx n="68" d="100"/>
          <a:sy n="68" d="100"/>
        </p:scale>
        <p:origin x="1072" y="56"/>
      </p:cViewPr>
      <p:guideLst>
        <p:guide orient="horz" pos="2423"/>
        <p:guide orient="horz" pos="482"/>
        <p:guide orient="horz" pos="391"/>
        <p:guide orient="horz" pos="1842"/>
        <p:guide orient="horz" pos="2115"/>
        <p:guide orient="horz" pos="4020"/>
        <p:guide pos="489"/>
        <p:guide pos="5751"/>
        <p:guide pos="2017"/>
        <p:guide pos="6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2044"/>
    </p:cViewPr>
  </p:sorterViewPr>
  <p:notesViewPr>
    <p:cSldViewPr showGuides="1">
      <p:cViewPr varScale="1">
        <p:scale>
          <a:sx n="52" d="100"/>
          <a:sy n="52" d="100"/>
        </p:scale>
        <p:origin x="-288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1EAAA-08CB-4D47-B3C3-78BB95335AB9}" type="datetimeFigureOut">
              <a:rPr lang="en-GB" smtClean="0"/>
              <a:pPr/>
              <a:t>21/10/2021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F88E4-0B92-4B92-B598-D524367D8A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B4E41-411D-481F-BB22-BC7276C6FF39}" type="datetimeFigureOut">
              <a:rPr lang="en-GB" smtClean="0"/>
              <a:pPr/>
              <a:t>21/10/2021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D2039-E786-482D-BE56-EE1B726CBE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Co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0878" y="2938592"/>
            <a:ext cx="5460607" cy="1354504"/>
          </a:xfrm>
        </p:spPr>
        <p:txBody>
          <a:bodyPr lIns="0" rIns="0">
            <a:noAutofit/>
          </a:bodyPr>
          <a:lstStyle>
            <a:lvl1pPr algn="l">
              <a:lnSpc>
                <a:spcPct val="90000"/>
              </a:lnSpc>
              <a:defRPr sz="3600" b="1"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7392" y="4114229"/>
            <a:ext cx="5418154" cy="1258987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/>
            </a:lvl1pPr>
          </a:lstStyle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026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18"/>
          <p:cNvGrpSpPr/>
          <p:nvPr userDrawn="1"/>
        </p:nvGrpSpPr>
        <p:grpSpPr>
          <a:xfrm>
            <a:off x="1014950" y="2564904"/>
            <a:ext cx="8395750" cy="2258169"/>
            <a:chOff x="926533" y="2132856"/>
            <a:chExt cx="8119120" cy="2258169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926533" y="2132856"/>
              <a:ext cx="811912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926533" y="4391025"/>
              <a:ext cx="811912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/>
            </a:lvl1pPr>
          </a:lstStyle>
          <a:p>
            <a:fld id="{B37BE51F-4BBC-4E39-B99A-77F19259E865}" type="datetimeFigureOut">
              <a:rPr lang="en-GB" smtClean="0"/>
              <a:pPr/>
              <a:t>21/10/2021</a:t>
            </a:fld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D856F43-A609-4997-A4F4-B2A60C3FF642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22" name="Picture 21" descr="CforHE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4022" y="1851383"/>
            <a:ext cx="2028000" cy="398595"/>
          </a:xfrm>
          <a:prstGeom prst="rect">
            <a:avLst/>
          </a:prstGeom>
        </p:spPr>
      </p:pic>
      <p:pic>
        <p:nvPicPr>
          <p:cNvPr id="15" name="Graphic 1">
            <a:extLst>
              <a:ext uri="{FF2B5EF4-FFF2-40B4-BE49-F238E27FC236}">
                <a16:creationId xmlns:a16="http://schemas.microsoft.com/office/drawing/2014/main" id="{6673A6D1-D270-410C-B18C-CB881EB99B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022" y="2741293"/>
            <a:ext cx="2751702" cy="1905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559" y="274639"/>
            <a:ext cx="8436142" cy="1143000"/>
          </a:xfrm>
        </p:spPr>
        <p:txBody>
          <a:bodyPr>
            <a:noAutofit/>
          </a:bodyPr>
          <a:lstStyle>
            <a:lvl1pPr algn="l">
              <a:defRPr sz="3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559" y="1639342"/>
            <a:ext cx="8436142" cy="4525963"/>
          </a:xfrm>
        </p:spPr>
        <p:txBody>
          <a:bodyPr vert="horz" lIns="95781" tIns="47890" rIns="95781" bIns="47890" rtlCol="0">
            <a:noAutofit/>
          </a:bodyPr>
          <a:lstStyle>
            <a:lvl1pPr algn="l" defTabSz="957808" rtl="0" eaLnBrk="1" latinLnBrk="0" hangingPunct="1">
              <a:spcBef>
                <a:spcPts val="0"/>
              </a:spcBef>
              <a:spcAft>
                <a:spcPts val="628"/>
              </a:spcAft>
              <a:buClr>
                <a:schemeClr val="accent1"/>
              </a:buClr>
              <a:buFontTx/>
              <a:buNone/>
              <a:defRPr lang="en-US" sz="2400" b="1" kern="1200" dirty="0" smtClean="0">
                <a:solidFill>
                  <a:schemeClr val="accent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342552" indent="-327585" algn="l" defTabSz="957808" rtl="0" eaLnBrk="1" latinLnBrk="0" hangingPunct="1">
              <a:spcBef>
                <a:spcPts val="0"/>
              </a:spcBef>
              <a:spcAft>
                <a:spcPts val="628"/>
              </a:spcAft>
              <a:buClr>
                <a:schemeClr val="accent1"/>
              </a:buClr>
              <a:buFont typeface="Wingdings" pitchFamily="2" charset="2"/>
              <a:buChar char="§"/>
              <a:defRPr lang="en-US" sz="2400" b="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57061" indent="-271048" algn="l" defTabSz="957808" rtl="0" eaLnBrk="1" latinLnBrk="0" hangingPunct="1">
              <a:spcBef>
                <a:spcPts val="0"/>
              </a:spcBef>
              <a:spcAft>
                <a:spcPts val="628"/>
              </a:spcAft>
              <a:buClr>
                <a:schemeClr val="accent1"/>
              </a:buClr>
              <a:buFont typeface="Verdana" pitchFamily="34" charset="0"/>
              <a:buChar char="−"/>
              <a:defRPr lang="en-US" sz="2400" b="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843075" indent="-286014" algn="l" defTabSz="957808" rtl="0" eaLnBrk="1" latinLnBrk="0" hangingPunct="1">
              <a:spcBef>
                <a:spcPts val="0"/>
              </a:spcBef>
              <a:spcAft>
                <a:spcPts val="628"/>
              </a:spcAft>
              <a:buClr>
                <a:schemeClr val="accent1"/>
              </a:buClr>
              <a:buFont typeface="Arial" pitchFamily="34" charset="0"/>
              <a:buChar char="•"/>
              <a:defRPr lang="en-US" sz="2400" b="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29088" indent="-286014" algn="l" defTabSz="957808" rtl="0" eaLnBrk="1" latinLnBrk="0" hangingPunct="1">
              <a:spcBef>
                <a:spcPts val="0"/>
              </a:spcBef>
              <a:spcAft>
                <a:spcPts val="628"/>
              </a:spcAft>
              <a:buClr>
                <a:schemeClr val="accent1"/>
              </a:buClr>
              <a:defRPr lang="en-GB" sz="2400" b="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E51F-4BBC-4E39-B99A-77F19259E865}" type="datetimeFigureOut">
              <a:rPr lang="en-GB" smtClean="0"/>
              <a:pPr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2D856F43-A609-4997-A4F4-B2A60C3FF64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02692" cy="68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1" tIns="47890" rIns="95781" bIns="47890"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021746" y="1516062"/>
            <a:ext cx="83957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8913440" y="6356350"/>
            <a:ext cx="360040" cy="365126"/>
          </a:xfrm>
          <a:prstGeom prst="rect">
            <a:avLst/>
          </a:prstGeom>
        </p:spPr>
        <p:txBody>
          <a:bodyPr vert="horz" lIns="95781" tIns="47890" rIns="95781" bIns="47890" rtlCol="0" anchor="ctr"/>
          <a:lstStyle>
            <a:lvl1pPr algn="ctr">
              <a:defRPr sz="1000" b="1">
                <a:solidFill>
                  <a:schemeClr val="accent5"/>
                </a:solidFill>
                <a:latin typeface="Arial Narrow" pitchFamily="34" charset="0"/>
              </a:defRPr>
            </a:lvl1pPr>
          </a:lstStyle>
          <a:p>
            <a:pPr marL="0" marR="0" lvl="0" indent="0" algn="ctr" defTabSz="957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400" y="413792"/>
            <a:ext cx="83952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lIns="95781" tIns="47890" rIns="95781" bIns="47890" rtlCol="0" anchor="ctr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lang="en-GB" sz="4000" b="1" kern="1200" dirty="0" smtClean="0">
                <a:solidFill>
                  <a:schemeClr val="accent5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359179" lvl="0" indent="-359179" algn="ctr" defTabSz="957812" rtl="0" eaLnBrk="1" latinLnBrk="0" hangingPunct="1">
              <a:spcBef>
                <a:spcPct val="0"/>
              </a:spcBef>
              <a:spcAft>
                <a:spcPts val="628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E51F-4BBC-4E39-B99A-77F19259E865}" type="datetimeFigureOut">
              <a:rPr lang="en-GB" smtClean="0"/>
              <a:pPr/>
              <a:t>21/10/2021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D856F43-A609-4997-A4F4-B2A60C3FF642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8913440" y="6356350"/>
            <a:ext cx="360040" cy="365126"/>
          </a:xfrm>
          <a:prstGeom prst="rect">
            <a:avLst/>
          </a:prstGeom>
        </p:spPr>
        <p:txBody>
          <a:bodyPr vert="horz" lIns="95781" tIns="47890" rIns="95781" bIns="47890" rtlCol="0" anchor="ctr"/>
          <a:lstStyle>
            <a:lvl1pPr algn="ctr">
              <a:defRPr sz="1000" b="1">
                <a:solidFill>
                  <a:schemeClr val="accent5"/>
                </a:solidFill>
                <a:latin typeface="Arial Narrow" pitchFamily="34" charset="0"/>
              </a:defRPr>
            </a:lvl1pPr>
          </a:lstStyle>
          <a:p>
            <a:pPr marL="0" marR="0" lvl="0" indent="0" algn="ctr" defTabSz="957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o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E51F-4BBC-4E39-B99A-77F19259E865}" type="datetimeFigureOut">
              <a:rPr lang="en-GB" smtClean="0"/>
              <a:pPr/>
              <a:t>21/10/2021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6F43-A609-4997-A4F4-B2A60C3FF64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755125" y="1516062"/>
            <a:ext cx="839575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Co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E51F-4BBC-4E39-B99A-77F19259E865}" type="datetimeFigureOut">
              <a:rPr lang="en-GB" smtClean="0"/>
              <a:pPr/>
              <a:t>21/10/2021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6F43-A609-4997-A4F4-B2A60C3FF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- Co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 userDrawn="1"/>
        </p:nvGrpSpPr>
        <p:grpSpPr>
          <a:xfrm>
            <a:off x="-7566" y="1916832"/>
            <a:ext cx="9913566" cy="3168353"/>
            <a:chOff x="-6984" y="1340768"/>
            <a:chExt cx="9150984" cy="37444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1" y="1340768"/>
              <a:ext cx="9144001" cy="37444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GB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6984" y="1340769"/>
              <a:ext cx="464024" cy="37444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446" y="3049733"/>
            <a:ext cx="5474693" cy="902551"/>
          </a:xfrm>
        </p:spPr>
        <p:txBody>
          <a:bodyPr lIns="0" tIns="0" rIns="0" bIns="0">
            <a:noAutofit/>
          </a:bodyPr>
          <a:lstStyle>
            <a:lvl1pPr algn="l">
              <a:lnSpc>
                <a:spcPct val="90000"/>
              </a:lnSpc>
              <a:defRPr sz="3200" b="1"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D856F43-A609-4997-A4F4-B2A60C3FF642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27" name="Picture 26" descr="CforHE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445" y="5381494"/>
            <a:ext cx="2028000" cy="398595"/>
          </a:xfrm>
          <a:prstGeom prst="rect">
            <a:avLst/>
          </a:prstGeom>
        </p:spPr>
      </p:pic>
      <p:pic>
        <p:nvPicPr>
          <p:cNvPr id="28" name="Picture 4" descr="IOE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05" y="872425"/>
            <a:ext cx="1520998" cy="540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282799" y="5828142"/>
            <a:ext cx="54502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200" b="1" dirty="0">
                <a:solidFill>
                  <a:schemeClr val="tx2"/>
                </a:solidFill>
                <a:latin typeface="Arial Narrow" pitchFamily="34" charset="0"/>
              </a:rPr>
              <a:t>Institute</a:t>
            </a:r>
            <a:r>
              <a:rPr lang="en-GB" sz="1200" b="1" baseline="0" dirty="0">
                <a:solidFill>
                  <a:schemeClr val="tx2"/>
                </a:solidFill>
                <a:latin typeface="Arial Narrow" pitchFamily="34" charset="0"/>
              </a:rPr>
              <a:t> of Education</a:t>
            </a:r>
            <a:r>
              <a:rPr lang="en-GB" sz="1200" b="0" baseline="0" dirty="0">
                <a:solidFill>
                  <a:schemeClr val="tx2"/>
                </a:solidFill>
                <a:latin typeface="Arial Narrow" pitchFamily="34" charset="0"/>
              </a:rPr>
              <a:t>, University of London, 20 Bedford Way, London, WC1H 0AL,  </a:t>
            </a:r>
            <a:endParaRPr lang="en-GB" sz="1200" b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82799" y="6041540"/>
            <a:ext cx="740050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solidFill>
                  <a:schemeClr val="tx2"/>
                </a:solidFill>
                <a:latin typeface="Arial Narrow" pitchFamily="34" charset="0"/>
              </a:rPr>
              <a:t>tel</a:t>
            </a:r>
            <a:r>
              <a:rPr lang="en-GB" sz="1200" b="1" dirty="0">
                <a:solidFill>
                  <a:schemeClr val="tx2"/>
                </a:solidFill>
                <a:latin typeface="Arial Narrow" pitchFamily="34" charset="0"/>
              </a:rPr>
              <a:t>:</a:t>
            </a:r>
            <a:r>
              <a:rPr lang="en-GB" sz="1200" b="0" baseline="0" dirty="0">
                <a:solidFill>
                  <a:schemeClr val="tx2"/>
                </a:solidFill>
                <a:latin typeface="Arial Narrow" pitchFamily="34" charset="0"/>
              </a:rPr>
              <a:t> +44(0)20 7612 6437    </a:t>
            </a:r>
            <a:r>
              <a:rPr lang="en-GB" sz="1200" b="1" dirty="0">
                <a:solidFill>
                  <a:schemeClr val="tx2"/>
                </a:solidFill>
                <a:latin typeface="Arial Narrow" pitchFamily="34" charset="0"/>
              </a:rPr>
              <a:t>fax:</a:t>
            </a:r>
            <a:r>
              <a:rPr lang="en-GB" sz="1200" b="0" baseline="0" dirty="0">
                <a:solidFill>
                  <a:schemeClr val="tx2"/>
                </a:solidFill>
                <a:latin typeface="Arial Narrow" pitchFamily="34" charset="0"/>
              </a:rPr>
              <a:t> +44(0)20 7612 6126    </a:t>
            </a:r>
            <a:r>
              <a:rPr lang="en-GB" sz="1200" b="1" baseline="0" dirty="0">
                <a:solidFill>
                  <a:schemeClr val="tx2"/>
                </a:solidFill>
                <a:latin typeface="Arial Narrow" pitchFamily="34" charset="0"/>
              </a:rPr>
              <a:t>email: </a:t>
            </a:r>
            <a:r>
              <a:rPr lang="en-GB" sz="1200" b="0" baseline="0" dirty="0">
                <a:solidFill>
                  <a:schemeClr val="tx2"/>
                </a:solidFill>
                <a:latin typeface="Arial Narrow" pitchFamily="34" charset="0"/>
              </a:rPr>
              <a:t>holocaust@ioe.ac.uk    </a:t>
            </a:r>
            <a:r>
              <a:rPr lang="en-GB" sz="1200" b="1" baseline="0" dirty="0">
                <a:solidFill>
                  <a:schemeClr val="tx2"/>
                </a:solidFill>
                <a:latin typeface="Arial Narrow" pitchFamily="34" charset="0"/>
              </a:rPr>
              <a:t>web:  </a:t>
            </a:r>
            <a:r>
              <a:rPr lang="en-GB" sz="1200" b="0" baseline="0" dirty="0">
                <a:solidFill>
                  <a:schemeClr val="tx2"/>
                </a:solidFill>
                <a:latin typeface="Arial Narrow" pitchFamily="34" charset="0"/>
              </a:rPr>
              <a:t>www.ioe.ac.uk/holocaust</a:t>
            </a:r>
            <a:endParaRPr lang="en-GB" sz="1200" b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72480" y="6351420"/>
            <a:ext cx="79568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dirty="0">
                <a:solidFill>
                  <a:schemeClr val="accent1"/>
                </a:solidFill>
                <a:latin typeface="+mj-lt"/>
                <a:cs typeface="+mn-cs"/>
              </a:rPr>
              <a:t>The IOE’s Centre for Holocaust Education is jointly funded by Pears Foundation and the Department for Education.</a:t>
            </a:r>
          </a:p>
        </p:txBody>
      </p:sp>
      <p:pic>
        <p:nvPicPr>
          <p:cNvPr id="19" name="Picture 18" descr="Final Edit Timeline PowerPoint CL3.png"/>
          <p:cNvPicPr>
            <a:picLocks noChangeAspect="1"/>
          </p:cNvPicPr>
          <p:nvPr userDrawn="1"/>
        </p:nvPicPr>
        <p:blipFill>
          <a:blip r:embed="rId4" cstate="print"/>
          <a:srcRect l="5895" t="3795" r="5108" b="13246"/>
          <a:stretch>
            <a:fillRect/>
          </a:stretch>
        </p:blipFill>
        <p:spPr>
          <a:xfrm>
            <a:off x="6881654" y="2713750"/>
            <a:ext cx="2439831" cy="1574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13440" y="6356350"/>
            <a:ext cx="360040" cy="365126"/>
          </a:xfrm>
        </p:spPr>
        <p:txBody>
          <a:bodyPr/>
          <a:lstStyle>
            <a:lvl1pPr algn="ctr">
              <a:defRPr sz="1000" b="1">
                <a:solidFill>
                  <a:schemeClr val="accent5"/>
                </a:solidFill>
                <a:latin typeface="Arial Narrow" pitchFamily="34" charset="0"/>
              </a:defRPr>
            </a:lvl1pPr>
          </a:lstStyle>
          <a:p>
            <a:r>
              <a:rPr lang="en-GB" b="0" dirty="0"/>
              <a:t>B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4559" y="274639"/>
            <a:ext cx="8436142" cy="1143000"/>
          </a:xfrm>
          <a:prstGeom prst="rect">
            <a:avLst/>
          </a:prstGeom>
        </p:spPr>
        <p:txBody>
          <a:bodyPr vert="horz" lIns="95781" tIns="47890" rIns="95781" bIns="4789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559" y="1600201"/>
            <a:ext cx="8436142" cy="4525963"/>
          </a:xfrm>
          <a:prstGeom prst="rect">
            <a:avLst/>
          </a:prstGeom>
        </p:spPr>
        <p:txBody>
          <a:bodyPr vert="horz" lIns="95781" tIns="47890" rIns="95781" bIns="478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2" y="6356350"/>
            <a:ext cx="2311400" cy="365126"/>
          </a:xfrm>
          <a:prstGeom prst="rect">
            <a:avLst/>
          </a:prstGeom>
        </p:spPr>
        <p:txBody>
          <a:bodyPr vert="horz" lIns="95781" tIns="47890" rIns="95781" bIns="478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BE51F-4BBC-4E39-B99A-77F19259E865}" type="datetimeFigureOut">
              <a:rPr lang="en-GB" smtClean="0"/>
              <a:pPr/>
              <a:t>21/10/2021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356350"/>
            <a:ext cx="3136900" cy="365126"/>
          </a:xfrm>
          <a:prstGeom prst="rect">
            <a:avLst/>
          </a:prstGeom>
        </p:spPr>
        <p:txBody>
          <a:bodyPr vert="horz" lIns="95781" tIns="47890" rIns="95781" bIns="478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1" y="6356350"/>
            <a:ext cx="2311400" cy="365126"/>
          </a:xfrm>
          <a:prstGeom prst="rect">
            <a:avLst/>
          </a:prstGeom>
        </p:spPr>
        <p:txBody>
          <a:bodyPr vert="horz" lIns="95781" tIns="47890" rIns="95781" bIns="478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D856F43-A609-4997-A4F4-B2A60C3FF642}" type="slidenum">
              <a:rPr lang="en-GB" smtClean="0"/>
              <a:pPr algn="r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0" r:id="rId2"/>
    <p:sldLayoutId id="2147483674" r:id="rId3"/>
    <p:sldLayoutId id="2147483654" r:id="rId4"/>
    <p:sldLayoutId id="2147483655" r:id="rId5"/>
    <p:sldLayoutId id="2147483672" r:id="rId6"/>
  </p:sldLayoutIdLst>
  <p:txStyles>
    <p:titleStyle>
      <a:lvl1pPr algn="l" defTabSz="957812" rtl="0" eaLnBrk="1" latinLnBrk="0" hangingPunct="1">
        <a:spcBef>
          <a:spcPct val="0"/>
        </a:spcBef>
        <a:buNone/>
        <a:defRPr lang="en-GB" sz="3800" b="1" kern="1200" dirty="0" smtClean="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59179" indent="-359179" algn="l" defTabSz="957812" rtl="0" eaLnBrk="1" latinLnBrk="0" hangingPunct="1">
        <a:spcBef>
          <a:spcPts val="0"/>
        </a:spcBef>
        <a:spcAft>
          <a:spcPts val="628"/>
        </a:spcAft>
        <a:buClr>
          <a:schemeClr val="accent1"/>
        </a:buClr>
        <a:buFont typeface="Arial" pitchFamily="34" charset="0"/>
        <a:buNone/>
        <a:defRPr lang="en-US" sz="21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86014" indent="-286014" algn="l" defTabSz="957812" rtl="0" eaLnBrk="1" latinLnBrk="0" hangingPunct="1">
        <a:spcBef>
          <a:spcPts val="0"/>
        </a:spcBef>
        <a:spcAft>
          <a:spcPts val="628"/>
        </a:spcAft>
        <a:buClr>
          <a:schemeClr val="accent1"/>
        </a:buClr>
        <a:buFont typeface="Wingdings" pitchFamily="2" charset="2"/>
        <a:buChar char="§"/>
        <a:defRPr lang="en-US" sz="21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57061" indent="-271048" algn="l" defTabSz="957812" rtl="0" eaLnBrk="1" latinLnBrk="0" hangingPunct="1">
        <a:spcBef>
          <a:spcPts val="0"/>
        </a:spcBef>
        <a:spcAft>
          <a:spcPts val="628"/>
        </a:spcAft>
        <a:buClr>
          <a:schemeClr val="accent1"/>
        </a:buClr>
        <a:buFont typeface="Arial" pitchFamily="34" charset="0"/>
        <a:buChar char="–"/>
        <a:defRPr lang="en-US" sz="21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43075" indent="-286014" algn="l" defTabSz="957812" rtl="0" eaLnBrk="1" latinLnBrk="0" hangingPunct="1">
        <a:spcBef>
          <a:spcPts val="0"/>
        </a:spcBef>
        <a:spcAft>
          <a:spcPts val="628"/>
        </a:spcAft>
        <a:buClr>
          <a:schemeClr val="accent1"/>
        </a:buClr>
        <a:buFont typeface="Arial" pitchFamily="34" charset="0"/>
        <a:buChar char="•"/>
        <a:defRPr lang="en-US" sz="21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29088" indent="-286014" algn="l" defTabSz="957812" rtl="0" eaLnBrk="1" latinLnBrk="0" hangingPunct="1">
        <a:spcBef>
          <a:spcPts val="0"/>
        </a:spcBef>
        <a:spcAft>
          <a:spcPts val="628"/>
        </a:spcAft>
        <a:buClr>
          <a:schemeClr val="accent1"/>
        </a:buClr>
        <a:buFont typeface="Arial" pitchFamily="34" charset="0"/>
        <a:buChar char="»"/>
        <a:defRPr lang="en-GB" sz="21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633983" indent="-239452" algn="l" defTabSz="9578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889" indent="-239452" algn="l" defTabSz="9578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795" indent="-239452" algn="l" defTabSz="9578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01" indent="-239452" algn="l" defTabSz="9578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6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2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18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23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0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37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41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49" algn="l" defTabSz="957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40832" y="980728"/>
            <a:ext cx="5695017" cy="1514599"/>
          </a:xfrm>
          <a:prstGeom prst="rect">
            <a:avLst/>
          </a:prstGeom>
        </p:spPr>
        <p:txBody>
          <a:bodyPr vert="horz" lIns="0" tIns="47890" rIns="0" bIns="47890" rtlCol="0" anchor="ctr">
            <a:noAutofit/>
          </a:bodyPr>
          <a:lstStyle/>
          <a:p>
            <a:pPr marL="0" marR="0" lvl="0" indent="0" algn="l" defTabSz="95781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44888" y="2848075"/>
            <a:ext cx="5695016" cy="1514599"/>
          </a:xfrm>
          <a:prstGeom prst="rect">
            <a:avLst/>
          </a:prstGeom>
        </p:spPr>
        <p:txBody>
          <a:bodyPr vert="horz" lIns="0" tIns="47890" rIns="0" bIns="4789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3200" b="1" dirty="0">
                <a:latin typeface="Arial Narrow" pitchFamily="34" charset="0"/>
              </a:rPr>
              <a:t>Recording grid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3AF9F46-F83C-447B-A965-69DFC4B38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244769"/>
              </p:ext>
            </p:extLst>
          </p:nvPr>
        </p:nvGraphicFramePr>
        <p:xfrm>
          <a:off x="272480" y="260648"/>
          <a:ext cx="9361040" cy="633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020936887"/>
                    </a:ext>
                  </a:extLst>
                </a:gridCol>
                <a:gridCol w="7344816">
                  <a:extLst>
                    <a:ext uri="{9D8B030D-6E8A-4147-A177-3AD203B41FA5}">
                      <a16:colId xmlns:a16="http://schemas.microsoft.com/office/drawing/2014/main" val="1593092968"/>
                    </a:ext>
                  </a:extLst>
                </a:gridCol>
              </a:tblGrid>
              <a:tr h="106117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When and how were they persecuted?</a:t>
                      </a:r>
                    </a:p>
                    <a:p>
                      <a:pPr algn="just"/>
                      <a:endParaRPr lang="en-GB" sz="1400" dirty="0"/>
                    </a:p>
                    <a:p>
                      <a:pPr algn="just"/>
                      <a:r>
                        <a:rPr lang="en-GB" sz="1400" b="0" dirty="0"/>
                        <a:t>(</a:t>
                      </a:r>
                      <a:r>
                        <a:rPr lang="en-GB" sz="1400" b="0"/>
                        <a:t>e.g. </a:t>
                      </a:r>
                      <a:r>
                        <a:rPr lang="en-GB" sz="1400" b="0" dirty="0"/>
                        <a:t>‘arrested for ___’, ‘sent to a concentration camp’, ‘lost their job’, ‘killed in 1941 by ___’)</a:t>
                      </a:r>
                      <a:endParaRPr lang="en-GB" sz="14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206324"/>
                  </a:ext>
                </a:extLst>
              </a:tr>
              <a:tr h="13188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614078"/>
                  </a:ext>
                </a:extLst>
              </a:tr>
              <a:tr h="131888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366714"/>
                  </a:ext>
                </a:extLst>
              </a:tr>
              <a:tr h="131888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299391"/>
                  </a:ext>
                </a:extLst>
              </a:tr>
              <a:tr h="131888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477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88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H template">
      <a:dk1>
        <a:srgbClr val="262321"/>
      </a:dk1>
      <a:lt1>
        <a:sysClr val="window" lastClr="FFFFFF"/>
      </a:lt1>
      <a:dk2>
        <a:srgbClr val="262321"/>
      </a:dk2>
      <a:lt2>
        <a:srgbClr val="FFFFFF"/>
      </a:lt2>
      <a:accent1>
        <a:srgbClr val="43838E"/>
      </a:accent1>
      <a:accent2>
        <a:srgbClr val="E1C500"/>
      </a:accent2>
      <a:accent3>
        <a:srgbClr val="5F4560"/>
      </a:accent3>
      <a:accent4>
        <a:srgbClr val="AE6C6E"/>
      </a:accent4>
      <a:accent5>
        <a:srgbClr val="605954"/>
      </a:accent5>
      <a:accent6>
        <a:srgbClr val="84BBC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A4 Paper (210x297 mm)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Verdana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Cloned Ltd</dc:creator>
  <cp:lastModifiedBy>Pearce, Andy</cp:lastModifiedBy>
  <cp:revision>432</cp:revision>
  <dcterms:created xsi:type="dcterms:W3CDTF">2014-01-06T16:57:49Z</dcterms:created>
  <dcterms:modified xsi:type="dcterms:W3CDTF">2021-10-21T10:10:21Z</dcterms:modified>
</cp:coreProperties>
</file>