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297" r:id="rId3"/>
    <p:sldId id="294" r:id="rId4"/>
    <p:sldId id="296" r:id="rId5"/>
    <p:sldId id="284" r:id="rId6"/>
    <p:sldId id="298" r:id="rId7"/>
    <p:sldId id="300" r:id="rId8"/>
    <p:sldId id="268" r:id="rId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3641">
          <p15:clr>
            <a:srgbClr val="A4A3A4"/>
          </p15:clr>
        </p15:guide>
        <p15:guide id="2" orient="horz" pos="459">
          <p15:clr>
            <a:srgbClr val="A4A3A4"/>
          </p15:clr>
        </p15:guide>
        <p15:guide id="3" orient="horz" pos="955">
          <p15:clr>
            <a:srgbClr val="A4A3A4"/>
          </p15:clr>
        </p15:guide>
        <p15:guide id="4" pos="5465">
          <p15:clr>
            <a:srgbClr val="A4A3A4"/>
          </p15:clr>
        </p15:guide>
        <p15:guide id="5" pos="43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E91093-796C-E806-08D9-5153F134F9A2}" name="Alanna Ivin" initials="AI" userId="8acbb8285f62e97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321"/>
    <a:srgbClr val="4383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62312" autoAdjust="0"/>
  </p:normalViewPr>
  <p:slideViewPr>
    <p:cSldViewPr>
      <p:cViewPr varScale="1">
        <p:scale>
          <a:sx n="53" d="100"/>
          <a:sy n="53" d="100"/>
        </p:scale>
        <p:origin x="2390" y="58"/>
      </p:cViewPr>
      <p:guideLst>
        <p:guide orient="horz" pos="3641"/>
        <p:guide orient="horz" pos="459"/>
        <p:guide orient="horz" pos="955"/>
        <p:guide pos="5465"/>
        <p:guide pos="43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97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63E999-1B71-4E63-8252-826E1CF6BD7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CE3E3972-FFF9-4643-9C6D-3C2990D06645}"/>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B67585AC-4FEA-43D6-9787-53C027A1A29B}" type="datetimeFigureOut">
              <a:rPr lang="en-GB"/>
              <a:pPr>
                <a:defRPr/>
              </a:pPr>
              <a:t>13/10/2021</a:t>
            </a:fld>
            <a:endParaRPr lang="en-GB"/>
          </a:p>
        </p:txBody>
      </p:sp>
      <p:sp>
        <p:nvSpPr>
          <p:cNvPr id="4" name="Footer Placeholder 3">
            <a:extLst>
              <a:ext uri="{FF2B5EF4-FFF2-40B4-BE49-F238E27FC236}">
                <a16:creationId xmlns:a16="http://schemas.microsoft.com/office/drawing/2014/main" id="{043A2176-A4EA-493A-8F09-A21BAE27A80A}"/>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5" name="Slide Number Placeholder 4">
            <a:extLst>
              <a:ext uri="{FF2B5EF4-FFF2-40B4-BE49-F238E27FC236}">
                <a16:creationId xmlns:a16="http://schemas.microsoft.com/office/drawing/2014/main" id="{6CFB5F09-E51D-4381-B7B9-145B5C9A729F}"/>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EC6157D-72FE-4CDF-A513-4EB094AF4A62}"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7CD3DA-39D4-49B1-A7F6-370BB4CF4B6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3A9ED43A-0566-43F4-9C97-ADC27AC15656}"/>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1B691933-14CA-46D0-88E7-4C7D8C678CA1}" type="datetimeFigureOut">
              <a:rPr lang="en-GB"/>
              <a:pPr>
                <a:defRPr/>
              </a:pPr>
              <a:t>13/10/2021</a:t>
            </a:fld>
            <a:endParaRPr lang="en-GB"/>
          </a:p>
        </p:txBody>
      </p:sp>
      <p:sp>
        <p:nvSpPr>
          <p:cNvPr id="4" name="Slide Image Placeholder 3">
            <a:extLst>
              <a:ext uri="{FF2B5EF4-FFF2-40B4-BE49-F238E27FC236}">
                <a16:creationId xmlns:a16="http://schemas.microsoft.com/office/drawing/2014/main" id="{4E2CCE34-1B95-4639-9806-9E42F27E955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7FC7C3D9-B0D3-49A4-9214-F4C41641CB4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F5BB5BBB-7BF4-4D2B-8642-9699E05B119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a:extLst>
              <a:ext uri="{FF2B5EF4-FFF2-40B4-BE49-F238E27FC236}">
                <a16:creationId xmlns:a16="http://schemas.microsoft.com/office/drawing/2014/main" id="{CB111379-B2BB-4281-B2C9-E978969B5F8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5208AE8-7225-4398-9530-53FE2556B3F8}"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15F63965-0279-42EF-99D1-117F52CF27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0667B8BB-D833-4AD4-ABDF-97B4AB78F5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eaLnBrk="1" hangingPunct="1">
              <a:spcBef>
                <a:spcPct val="0"/>
              </a:spcBef>
            </a:pPr>
            <a:r>
              <a:rPr lang="en-GB" altLang="en-US" dirty="0"/>
              <a:t>Opening Slide.</a:t>
            </a:r>
            <a:br>
              <a:rPr lang="en-GB" altLang="en-US" dirty="0"/>
            </a:br>
            <a:br>
              <a:rPr lang="en-GB" altLang="en-US" dirty="0"/>
            </a:br>
            <a:r>
              <a:rPr lang="en-GB" altLang="en-US" b="1" dirty="0"/>
              <a:t>Image</a:t>
            </a:r>
            <a:br>
              <a:rPr lang="en-GB" altLang="en-US" dirty="0"/>
            </a:br>
            <a:r>
              <a:rPr lang="en-GB" altLang="en-US" dirty="0"/>
              <a:t>If you are asked about the image here, it depicts </a:t>
            </a:r>
            <a:r>
              <a:rPr lang="en-GB" b="0" i="0" dirty="0" err="1">
                <a:solidFill>
                  <a:srgbClr val="202122"/>
                </a:solidFill>
                <a:effectLst/>
                <a:latin typeface="Arial" panose="020B0604020202020204" pitchFamily="34" charset="0"/>
              </a:rPr>
              <a:t>Süßkind</a:t>
            </a:r>
            <a:r>
              <a:rPr lang="en-GB" b="0" i="0" dirty="0">
                <a:solidFill>
                  <a:srgbClr val="202122"/>
                </a:solidFill>
                <a:effectLst/>
                <a:latin typeface="Arial" panose="020B0604020202020204" pitchFamily="34" charset="0"/>
              </a:rPr>
              <a:t> (“Susskind”) von </a:t>
            </a:r>
            <a:r>
              <a:rPr lang="en-GB" b="0" i="0" dirty="0" err="1">
                <a:solidFill>
                  <a:srgbClr val="202122"/>
                </a:solidFill>
                <a:effectLst/>
                <a:latin typeface="Arial" panose="020B0604020202020204" pitchFamily="34" charset="0"/>
              </a:rPr>
              <a:t>Trimberg</a:t>
            </a:r>
            <a:r>
              <a:rPr lang="en-GB" b="0" i="0" dirty="0">
                <a:solidFill>
                  <a:srgbClr val="202122"/>
                </a:solidFill>
                <a:effectLst/>
                <a:latin typeface="Arial" panose="020B0604020202020204" pitchFamily="34" charset="0"/>
              </a:rPr>
              <a:t>, a Jewish poet from the Holy Roman Empire in the thirteenth century, and it is taken from the Codex </a:t>
            </a:r>
            <a:r>
              <a:rPr lang="en-GB" b="0" i="0" dirty="0" err="1">
                <a:solidFill>
                  <a:srgbClr val="202122"/>
                </a:solidFill>
                <a:effectLst/>
                <a:latin typeface="Arial" panose="020B0604020202020204" pitchFamily="34" charset="0"/>
              </a:rPr>
              <a:t>Manesse</a:t>
            </a:r>
            <a:r>
              <a:rPr lang="en-GB" b="0" i="0" dirty="0">
                <a:solidFill>
                  <a:srgbClr val="202122"/>
                </a:solidFill>
                <a:effectLst/>
                <a:latin typeface="Arial" panose="020B0604020202020204" pitchFamily="34" charset="0"/>
              </a:rPr>
              <a:t>. </a:t>
            </a:r>
            <a:br>
              <a:rPr lang="en-GB" b="0" i="0" dirty="0">
                <a:solidFill>
                  <a:srgbClr val="202122"/>
                </a:solidFill>
                <a:effectLst/>
                <a:latin typeface="Arial" panose="020B0604020202020204" pitchFamily="34" charset="0"/>
              </a:rPr>
            </a:br>
            <a:r>
              <a:rPr lang="en-GB" b="0" i="0" dirty="0">
                <a:solidFill>
                  <a:srgbClr val="202122"/>
                </a:solidFill>
                <a:effectLst/>
                <a:latin typeface="Arial" panose="020B0604020202020204" pitchFamily="34" charset="0"/>
              </a:rPr>
              <a:t>You may wish to explore this image, commenting on the depiction of the Jewish poet in contrast to the Christian figures in the picture. He wears a </a:t>
            </a:r>
            <a:r>
              <a:rPr lang="en-GB" b="0" i="0" dirty="0" err="1">
                <a:solidFill>
                  <a:srgbClr val="202122"/>
                </a:solidFill>
                <a:effectLst/>
                <a:latin typeface="Arial" panose="020B0604020202020204" pitchFamily="34" charset="0"/>
              </a:rPr>
              <a:t>Judenhut</a:t>
            </a:r>
            <a:r>
              <a:rPr lang="en-GB" b="0" i="0" dirty="0">
                <a:solidFill>
                  <a:srgbClr val="202122"/>
                </a:solidFill>
                <a:effectLst/>
                <a:latin typeface="Arial" panose="020B0604020202020204" pitchFamily="34" charset="0"/>
              </a:rPr>
              <a:t> and traditional facial hair marking him as Jewish, yet he is richly dressed in a dyed fur cloak, indicating a level of material comfort. The Christian figure is likely to be a land-holding bishop of some kind (which were common in the Holy Roman Empire) who is a patron of </a:t>
            </a:r>
            <a:r>
              <a:rPr lang="en-GB" b="0" i="0" dirty="0" err="1">
                <a:solidFill>
                  <a:srgbClr val="202122"/>
                </a:solidFill>
                <a:effectLst/>
                <a:latin typeface="Arial" panose="020B0604020202020204" pitchFamily="34" charset="0"/>
              </a:rPr>
              <a:t>Süßkind</a:t>
            </a:r>
            <a:r>
              <a:rPr lang="en-GB" b="0" i="0" dirty="0">
                <a:solidFill>
                  <a:srgbClr val="202122"/>
                </a:solidFill>
                <a:effectLst/>
                <a:latin typeface="Arial" panose="020B0604020202020204" pitchFamily="34" charset="0"/>
              </a:rPr>
              <a:t>, or is hearing a performance (medieval poetry being largely an oral tradition). The centre of power on the left-hand side of the image is explicitly Christian – with a banner showing the cross and a crook indicating the bishop’s role as ‘shepherd’ of the Christian flock. </a:t>
            </a:r>
            <a:br>
              <a:rPr lang="en-GB" b="0" i="0" dirty="0">
                <a:solidFill>
                  <a:srgbClr val="202122"/>
                </a:solidFill>
                <a:effectLst/>
                <a:latin typeface="Arial" panose="020B0604020202020204" pitchFamily="34" charset="0"/>
              </a:rPr>
            </a:br>
            <a:br>
              <a:rPr lang="en-GB" b="0" i="0" dirty="0">
                <a:solidFill>
                  <a:srgbClr val="202122"/>
                </a:solidFill>
                <a:effectLst/>
                <a:latin typeface="Arial" panose="020B0604020202020204" pitchFamily="34" charset="0"/>
              </a:rPr>
            </a:br>
            <a:r>
              <a:rPr lang="en-GB" b="0" i="0" dirty="0">
                <a:solidFill>
                  <a:srgbClr val="202122"/>
                </a:solidFill>
                <a:effectLst/>
                <a:latin typeface="Arial" panose="020B0604020202020204" pitchFamily="34" charset="0"/>
              </a:rPr>
              <a:t>It might be worth reflecting with participants on how even a successful Jewish figure in the medieval world was dependent on the good will of an exclusively Christian land-holding class (either ecclesiastical or secular) that they could never join and were excluded from – Jews could not hold land in most of Europe, could not marry Christian feudal aristocrats and could of course not advance in the Christian church. Jews were expelled from a number of cities in the Holy Roman Empire, dependent on local politics, and were constantly at risk of pogrom, expropriation or exile. </a:t>
            </a:r>
            <a:br>
              <a:rPr lang="en-GB" b="0" i="0" dirty="0">
                <a:solidFill>
                  <a:srgbClr val="202122"/>
                </a:solidFill>
                <a:effectLst/>
                <a:latin typeface="Arial" panose="020B0604020202020204" pitchFamily="34" charset="0"/>
              </a:rPr>
            </a:br>
            <a:endParaRPr lang="en-GB" altLang="en-US" b="0" dirty="0"/>
          </a:p>
        </p:txBody>
      </p:sp>
      <p:sp>
        <p:nvSpPr>
          <p:cNvPr id="9220" name="Slide Number Placeholder 3">
            <a:extLst>
              <a:ext uri="{FF2B5EF4-FFF2-40B4-BE49-F238E27FC236}">
                <a16:creationId xmlns:a16="http://schemas.microsoft.com/office/drawing/2014/main" id="{56F7037E-CB00-463A-B1CE-23B82D00DF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8A81921-9F6A-43A6-86D1-939064454302}" type="slidenum">
              <a:rPr lang="en-GB" altLang="en-US" smtClean="0"/>
              <a:pPr>
                <a:spcBef>
                  <a:spcPct val="0"/>
                </a:spcBef>
              </a:pPr>
              <a:t>1</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Share the aims and objectives with your students.</a:t>
            </a:r>
            <a:br>
              <a:rPr lang="en-GB" dirty="0"/>
            </a:br>
            <a:br>
              <a:rPr lang="en-GB" dirty="0"/>
            </a:br>
            <a:r>
              <a:rPr lang="en-GB" b="1" dirty="0"/>
              <a:t>Important: </a:t>
            </a:r>
            <a:r>
              <a:rPr lang="en-GB" dirty="0"/>
              <a:t>Before moving to Slides 3 and 4 explain to students that they are going to be studying several hateful antisemitic images – images which depict a false and imagined vision of what Jewish people were like – totally distinct from the real Jewish people your students will have come across in their study of pre-war Jewish life. Emphasise that these images do not reflect real Jewish people who actually lived, but an imagined, stereotypical version which existed only in the imagination of the majority Christian population. </a:t>
            </a:r>
          </a:p>
        </p:txBody>
      </p:sp>
      <p:sp>
        <p:nvSpPr>
          <p:cNvPr id="4" name="Slide Number Placeholder 3"/>
          <p:cNvSpPr>
            <a:spLocks noGrp="1"/>
          </p:cNvSpPr>
          <p:nvPr>
            <p:ph type="sldNum" sz="quarter" idx="5"/>
          </p:nvPr>
        </p:nvSpPr>
        <p:spPr/>
        <p:txBody>
          <a:bodyPr/>
          <a:lstStyle/>
          <a:p>
            <a:pPr>
              <a:defRPr/>
            </a:pPr>
            <a:fld id="{B5208AE8-7225-4398-9530-53FE2556B3F8}" type="slidenum">
              <a:rPr lang="en-GB" altLang="en-US" smtClean="0"/>
              <a:pPr>
                <a:defRPr/>
              </a:pPr>
              <a:t>2</a:t>
            </a:fld>
            <a:endParaRPr lang="en-GB" altLang="en-US"/>
          </a:p>
        </p:txBody>
      </p:sp>
    </p:spTree>
    <p:extLst>
      <p:ext uri="{BB962C8B-B14F-4D97-AF65-F5344CB8AC3E}">
        <p14:creationId xmlns:p14="http://schemas.microsoft.com/office/powerpoint/2010/main" val="2865318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br>
              <a:rPr lang="en-GB" dirty="0"/>
            </a:br>
            <a:r>
              <a:rPr lang="en-GB" dirty="0"/>
              <a:t>Left: ‘How Jewish traders cheat’ from </a:t>
            </a:r>
            <a:r>
              <a:rPr lang="en-GB" i="1" dirty="0"/>
              <a:t>The Poisonous Mushroom </a:t>
            </a:r>
            <a:r>
              <a:rPr lang="en-GB" i="0" dirty="0"/>
              <a:t>(1938) (Yad Vashem Photo Archive)</a:t>
            </a:r>
            <a:br>
              <a:rPr lang="en-GB" i="0" dirty="0"/>
            </a:br>
            <a:r>
              <a:rPr lang="en-GB" i="0" dirty="0"/>
              <a:t>Right: ‘How the Jews came to us’ from </a:t>
            </a:r>
            <a:r>
              <a:rPr lang="en-GB" i="1" dirty="0"/>
              <a:t>The Poisonous Mushroom </a:t>
            </a:r>
            <a:r>
              <a:rPr lang="en-GB" i="0" dirty="0"/>
              <a:t>(1938) (Yad Vashem Photo Archive)</a:t>
            </a:r>
            <a:br>
              <a:rPr lang="en-GB" i="0" dirty="0"/>
            </a:br>
            <a:br>
              <a:rPr lang="en-GB" i="0" dirty="0"/>
            </a:br>
            <a:r>
              <a:rPr lang="en-GB" i="0" dirty="0"/>
              <a:t>These images are from the propaganda book known as </a:t>
            </a:r>
            <a:r>
              <a:rPr lang="en-GB" i="1" dirty="0"/>
              <a:t>The Poisonous Mushroom </a:t>
            </a:r>
            <a:r>
              <a:rPr lang="en-GB" i="0" dirty="0"/>
              <a:t>which sought to ‘teach’ young German children about the nature of Jews and how they were different from so-called ‘Aryans’. The book draws on a number of false antisemitic stereotypes and a long history of visual images to mislead young children in Nazi Germany. </a:t>
            </a:r>
            <a:br>
              <a:rPr lang="en-GB" i="0" dirty="0"/>
            </a:br>
            <a:br>
              <a:rPr lang="en-GB" i="0" dirty="0"/>
            </a:br>
            <a:r>
              <a:rPr lang="en-GB" i="0" dirty="0"/>
              <a:t>Ask students to identify how the ‘Jewish’ individuals are being depicted in this images. What is being said about them? How are they being depicted and why? What are they doing in each image? Your students will have seen a number of photographs of Jewish people from their lessons on pre-war Jewish life, so emphasise how these cruel caricatures are totally different from reality – inventions designed to mislead young people into becoming antisemites. </a:t>
            </a:r>
            <a:br>
              <a:rPr lang="en-GB" i="0" dirty="0"/>
            </a:br>
            <a:br>
              <a:rPr lang="en-GB" i="0" dirty="0"/>
            </a:br>
            <a:endParaRPr lang="en-GB" dirty="0"/>
          </a:p>
        </p:txBody>
      </p:sp>
      <p:sp>
        <p:nvSpPr>
          <p:cNvPr id="4" name="Slide Number Placeholder 3"/>
          <p:cNvSpPr>
            <a:spLocks noGrp="1"/>
          </p:cNvSpPr>
          <p:nvPr>
            <p:ph type="sldNum" sz="quarter" idx="5"/>
          </p:nvPr>
        </p:nvSpPr>
        <p:spPr/>
        <p:txBody>
          <a:bodyPr/>
          <a:lstStyle/>
          <a:p>
            <a:pPr>
              <a:defRPr/>
            </a:pPr>
            <a:fld id="{B5208AE8-7225-4398-9530-53FE2556B3F8}" type="slidenum">
              <a:rPr lang="en-GB" altLang="en-US" smtClean="0"/>
              <a:pPr>
                <a:defRPr/>
              </a:pPr>
              <a:t>3</a:t>
            </a:fld>
            <a:endParaRPr lang="en-GB" altLang="en-US"/>
          </a:p>
        </p:txBody>
      </p:sp>
    </p:spTree>
    <p:extLst>
      <p:ext uri="{BB962C8B-B14F-4D97-AF65-F5344CB8AC3E}">
        <p14:creationId xmlns:p14="http://schemas.microsoft.com/office/powerpoint/2010/main" val="73986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a:t>
            </a:r>
            <a:r>
              <a:rPr lang="en-GB" b="0" i="0" dirty="0">
                <a:solidFill>
                  <a:srgbClr val="686868"/>
                </a:solidFill>
                <a:effectLst/>
                <a:latin typeface="Ivar Text"/>
              </a:rPr>
              <a:t>Upper margin of the Exchequer Receipt Roll, Hilary and Easter Terms, 1233 (National Archives)</a:t>
            </a:r>
            <a:br>
              <a:rPr lang="en-GB" b="0" i="0" dirty="0">
                <a:solidFill>
                  <a:srgbClr val="686868"/>
                </a:solidFill>
                <a:effectLst/>
                <a:latin typeface="Ivar Text"/>
              </a:rPr>
            </a:br>
            <a:br>
              <a:rPr lang="en-GB" b="0" i="0" dirty="0">
                <a:solidFill>
                  <a:srgbClr val="686868"/>
                </a:solidFill>
                <a:effectLst/>
                <a:latin typeface="Ivar Text"/>
              </a:rPr>
            </a:br>
            <a:r>
              <a:rPr lang="en-GB" b="0" i="0" dirty="0">
                <a:solidFill>
                  <a:srgbClr val="686868"/>
                </a:solidFill>
                <a:effectLst/>
                <a:latin typeface="Ivar Text"/>
              </a:rPr>
              <a:t>This image is not an illustration but a ‘doodle’ – this was drawn by an unknown scribe on a tax roll in the thirteenth century. It may well be the first visual image (or oldest surviving at least) showing the invented images of Jewish people that would form much of the visual language of antisemitism in Europe. </a:t>
            </a:r>
            <a:br>
              <a:rPr lang="en-GB" b="0" i="0" dirty="0">
                <a:solidFill>
                  <a:srgbClr val="686868"/>
                </a:solidFill>
                <a:effectLst/>
                <a:latin typeface="Ivar Text"/>
              </a:rPr>
            </a:br>
            <a:br>
              <a:rPr lang="en-GB" b="0" i="0" dirty="0">
                <a:solidFill>
                  <a:srgbClr val="686868"/>
                </a:solidFill>
                <a:effectLst/>
                <a:latin typeface="Ivar Text"/>
              </a:rPr>
            </a:br>
            <a:r>
              <a:rPr lang="en-GB" b="0" i="0" dirty="0">
                <a:solidFill>
                  <a:srgbClr val="686868"/>
                </a:solidFill>
                <a:effectLst/>
                <a:latin typeface="Ivar Text"/>
              </a:rPr>
              <a:t>Ask students to identify what they can see in the images.  How are the depictions of ‘Jewish’ figures similar and distinct from the images on the previous slide? What is being claimed about Jewish people in these depictions? </a:t>
            </a:r>
            <a:br>
              <a:rPr lang="en-GB" b="0" i="0" dirty="0">
                <a:solidFill>
                  <a:srgbClr val="686868"/>
                </a:solidFill>
                <a:effectLst/>
                <a:latin typeface="Ivar Text"/>
              </a:rPr>
            </a:br>
            <a:br>
              <a:rPr lang="en-GB" b="0" i="0" dirty="0">
                <a:solidFill>
                  <a:srgbClr val="686868"/>
                </a:solidFill>
                <a:effectLst/>
                <a:latin typeface="Ivar Text"/>
              </a:rPr>
            </a:br>
            <a:r>
              <a:rPr lang="en-GB" b="1" i="0" dirty="0">
                <a:solidFill>
                  <a:srgbClr val="686868"/>
                </a:solidFill>
                <a:effectLst/>
                <a:latin typeface="Ivar Text"/>
              </a:rPr>
              <a:t>Money: </a:t>
            </a:r>
            <a:r>
              <a:rPr lang="en-GB" b="0" i="0" dirty="0">
                <a:solidFill>
                  <a:srgbClr val="686868"/>
                </a:solidFill>
                <a:effectLst/>
                <a:latin typeface="Ivar Text"/>
              </a:rPr>
              <a:t>On the left of the image, a Jewish figure is depicted with weighing scales weighed down with coins. </a:t>
            </a:r>
            <a:br>
              <a:rPr lang="en-GB" b="0" i="0" dirty="0">
                <a:solidFill>
                  <a:srgbClr val="686868"/>
                </a:solidFill>
                <a:effectLst/>
                <a:latin typeface="Ivar Text"/>
              </a:rPr>
            </a:br>
            <a:r>
              <a:rPr lang="en-GB" b="1" i="0" dirty="0">
                <a:solidFill>
                  <a:srgbClr val="686868"/>
                </a:solidFill>
                <a:effectLst/>
                <a:latin typeface="Ivar Text"/>
              </a:rPr>
              <a:t>Physical features: </a:t>
            </a:r>
            <a:r>
              <a:rPr lang="en-GB" b="0" i="0" dirty="0">
                <a:solidFill>
                  <a:srgbClr val="686868"/>
                </a:solidFill>
                <a:effectLst/>
                <a:latin typeface="Ivar Text"/>
              </a:rPr>
              <a:t>Much like in the images from </a:t>
            </a:r>
            <a:r>
              <a:rPr lang="en-GB" b="0" i="1" dirty="0">
                <a:solidFill>
                  <a:srgbClr val="686868"/>
                </a:solidFill>
                <a:effectLst/>
                <a:latin typeface="Ivar Text"/>
              </a:rPr>
              <a:t>The Poisonous Mushroom, </a:t>
            </a:r>
            <a:r>
              <a:rPr lang="en-GB" b="0" i="0" dirty="0">
                <a:solidFill>
                  <a:srgbClr val="686868"/>
                </a:solidFill>
                <a:effectLst/>
                <a:latin typeface="Ivar Text"/>
              </a:rPr>
              <a:t>the figures are depicted with imagined physical features drawn from a visual language of antisemitism. </a:t>
            </a:r>
            <a:br>
              <a:rPr lang="en-GB" b="0" i="0" dirty="0">
                <a:solidFill>
                  <a:srgbClr val="686868"/>
                </a:solidFill>
                <a:effectLst/>
                <a:latin typeface="Ivar Text"/>
              </a:rPr>
            </a:br>
            <a:r>
              <a:rPr lang="en-GB" b="1" i="0" dirty="0">
                <a:solidFill>
                  <a:srgbClr val="686868"/>
                </a:solidFill>
                <a:effectLst/>
                <a:latin typeface="Ivar Text"/>
              </a:rPr>
              <a:t>The forces of evil: </a:t>
            </a:r>
            <a:r>
              <a:rPr lang="en-GB" b="0" i="0" dirty="0">
                <a:solidFill>
                  <a:srgbClr val="686868"/>
                </a:solidFill>
                <a:effectLst/>
                <a:latin typeface="Ivar Text"/>
              </a:rPr>
              <a:t>In this earlier, primarily Christian, image Jews are associated with a number of demonic figures – horned figures wielding weapons and attacking the castle. The central demon tweaks the nose of a morose looking ‘Jewish’ figure. </a:t>
            </a:r>
            <a:endParaRPr lang="en-GB" dirty="0"/>
          </a:p>
        </p:txBody>
      </p:sp>
      <p:sp>
        <p:nvSpPr>
          <p:cNvPr id="4" name="Slide Number Placeholder 3"/>
          <p:cNvSpPr>
            <a:spLocks noGrp="1"/>
          </p:cNvSpPr>
          <p:nvPr>
            <p:ph type="sldNum" sz="quarter" idx="5"/>
          </p:nvPr>
        </p:nvSpPr>
        <p:spPr/>
        <p:txBody>
          <a:bodyPr/>
          <a:lstStyle/>
          <a:p>
            <a:pPr>
              <a:defRPr/>
            </a:pPr>
            <a:fld id="{B5208AE8-7225-4398-9530-53FE2556B3F8}" type="slidenum">
              <a:rPr lang="en-GB" altLang="en-US" smtClean="0"/>
              <a:pPr>
                <a:defRPr/>
              </a:pPr>
              <a:t>4</a:t>
            </a:fld>
            <a:endParaRPr lang="en-GB" altLang="en-US"/>
          </a:p>
        </p:txBody>
      </p:sp>
    </p:spTree>
    <p:extLst>
      <p:ext uri="{BB962C8B-B14F-4D97-AF65-F5344CB8AC3E}">
        <p14:creationId xmlns:p14="http://schemas.microsoft.com/office/powerpoint/2010/main" val="3799098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D8DA2874-5E26-446F-9F5C-C3436158D0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627ED620-C2D6-4971-8DEF-AA572D7F5F0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The film can be found here:  https://www.iwm.org.uk/learning/resources/the-way-we-lived-exploring-jewish-life-and-culture</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Explain that students need not take notes on the film – they just need to take it in while watching. The film contains a great deal of information over a large chronological sweep of history which will support the student’s work in subsequent tasks. You may wish to ‘chunk’ the film to support children’s working memory by playing the medieval segment of the film (up to 5:06), discussing it, and then moving on to the early modern and modern section (5:06 – 12:01). At the end of the film, or after each chunk, you will wish to question students’ understanding on what they have seen. What do they think is the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most significant knowledge </a:t>
            </a:r>
            <a:r>
              <a:rPr lang="en-GB" sz="1800" dirty="0">
                <a:effectLst/>
                <a:latin typeface="Calibri" panose="020F0502020204030204" pitchFamily="34" charset="0"/>
                <a:ea typeface="Calibri" panose="020F0502020204030204" pitchFamily="34" charset="0"/>
                <a:cs typeface="Times New Roman" panose="02020603050405020304" pitchFamily="18" charset="0"/>
              </a:rPr>
              <a:t>to take from the film and why?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altLang="en-US" dirty="0"/>
          </a:p>
        </p:txBody>
      </p:sp>
      <p:sp>
        <p:nvSpPr>
          <p:cNvPr id="11268" name="Slide Number Placeholder 3">
            <a:extLst>
              <a:ext uri="{FF2B5EF4-FFF2-40B4-BE49-F238E27FC236}">
                <a16:creationId xmlns:a16="http://schemas.microsoft.com/office/drawing/2014/main" id="{BEFE757B-86FD-41B7-81AC-D90F6761382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D4D83A4-ECAC-4A60-8B18-A91C3456A473}" type="slidenum">
              <a:rPr lang="en-GB" altLang="en-US" smtClean="0">
                <a:latin typeface="Calibri" panose="020F0502020204030204" pitchFamily="34" charset="0"/>
              </a:rPr>
              <a:pPr/>
              <a:t>5</a:t>
            </a:fld>
            <a:endParaRPr lang="en-GB"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B5208AE8-7225-4398-9530-53FE2556B3F8}" type="slidenum">
              <a:rPr lang="en-GB" altLang="en-US" smtClean="0"/>
              <a:pPr>
                <a:defRPr/>
              </a:pPr>
              <a:t>6</a:t>
            </a:fld>
            <a:endParaRPr lang="en-GB" altLang="en-US"/>
          </a:p>
        </p:txBody>
      </p:sp>
    </p:spTree>
    <p:extLst>
      <p:ext uri="{BB962C8B-B14F-4D97-AF65-F5344CB8AC3E}">
        <p14:creationId xmlns:p14="http://schemas.microsoft.com/office/powerpoint/2010/main" val="924183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1CE Onwards – This can open a conversation about the theological basis for Christian antisemitism. See the lesson guidance on Christian discomfort to support this. </a:t>
            </a:r>
            <a:br>
              <a:rPr lang="en-GB" sz="1200" dirty="0">
                <a:effectLst/>
                <a:latin typeface="Calibri" panose="020F0502020204030204" pitchFamily="34" charset="0"/>
                <a:ea typeface="Calibri" panose="020F0502020204030204" pitchFamily="34" charset="0"/>
                <a:cs typeface="Times New Roman" panose="02020603050405020304" pitchFamily="18" charset="0"/>
              </a:rPr>
            </a:br>
            <a:r>
              <a:rPr lang="en-GB" sz="1200" dirty="0">
                <a:effectLst/>
                <a:latin typeface="Calibri" panose="020F0502020204030204" pitchFamily="34" charset="0"/>
                <a:ea typeface="Calibri" panose="020F0502020204030204" pitchFamily="34" charset="0"/>
                <a:cs typeface="Times New Roman" panose="02020603050405020304" pitchFamily="18" charset="0"/>
              </a:rPr>
              <a:t>1555CE – When discussing these restrictions on Jews, address the misconception that the ghettos of early modern cities were the same as the ghettoes of Nazi Germany, and discuss how that can be challenged with students. </a:t>
            </a:r>
            <a:br>
              <a:rPr lang="en-GB" sz="1200" dirty="0">
                <a:effectLst/>
                <a:latin typeface="Calibri" panose="020F0502020204030204" pitchFamily="34" charset="0"/>
                <a:ea typeface="Calibri" panose="020F0502020204030204" pitchFamily="34" charset="0"/>
                <a:cs typeface="Times New Roman" panose="02020603050405020304" pitchFamily="18" charset="0"/>
              </a:rPr>
            </a:br>
            <a:r>
              <a:rPr lang="en-GB" sz="1200" dirty="0">
                <a:effectLst/>
                <a:latin typeface="Calibri" panose="020F0502020204030204" pitchFamily="34" charset="0"/>
                <a:ea typeface="Calibri" panose="020F0502020204030204" pitchFamily="34" charset="0"/>
                <a:cs typeface="Times New Roman" panose="02020603050405020304" pitchFamily="18" charset="0"/>
              </a:rPr>
              <a:t>1806CE – Here you can explore the ‘Enlightenment’ push to remove restrictions on Jews in Napoleon’s law codes. You should emphasise that in some territories the restrictions were restored after Napoleon’s defeat and explore the nature of ‘assimilation’. You can also reenforce here that the history of antisemitism is not a single narrative trajectory leading teleologically to the Holocaust, and that things could have been otherwise. </a:t>
            </a:r>
            <a:br>
              <a:rPr lang="en-GB" sz="1200" dirty="0">
                <a:effectLst/>
                <a:latin typeface="Calibri" panose="020F0502020204030204" pitchFamily="34" charset="0"/>
                <a:ea typeface="Calibri" panose="020F0502020204030204" pitchFamily="34" charset="0"/>
                <a:cs typeface="Times New Roman" panose="02020603050405020304" pitchFamily="18" charset="0"/>
              </a:rPr>
            </a:br>
            <a:r>
              <a:rPr lang="en-GB" sz="1200" dirty="0">
                <a:effectLst/>
                <a:latin typeface="Calibri" panose="020F0502020204030204" pitchFamily="34" charset="0"/>
                <a:ea typeface="Calibri" panose="020F0502020204030204" pitchFamily="34" charset="0"/>
                <a:cs typeface="Times New Roman" panose="02020603050405020304" pitchFamily="18" charset="0"/>
              </a:rPr>
              <a:t>1859CE – Ensure that teachers understand the primacy of this card in understanding the move from ‘religious’ anti-Judaism to ‘racial’ antisemitism, and the importance of that for student understanding. </a:t>
            </a:r>
            <a:br>
              <a:rPr lang="en-GB" sz="1200" dirty="0">
                <a:effectLst/>
                <a:latin typeface="Calibri" panose="020F0502020204030204" pitchFamily="34" charset="0"/>
                <a:ea typeface="Calibri" panose="020F0502020204030204" pitchFamily="34" charset="0"/>
                <a:cs typeface="Times New Roman" panose="02020603050405020304" pitchFamily="18" charset="0"/>
              </a:rPr>
            </a:br>
            <a:r>
              <a:rPr lang="en-GB" sz="1200" dirty="0">
                <a:effectLst/>
                <a:latin typeface="Calibri" panose="020F0502020204030204" pitchFamily="34" charset="0"/>
                <a:ea typeface="Calibri" panose="020F0502020204030204" pitchFamily="34" charset="0"/>
                <a:cs typeface="Times New Roman" panose="02020603050405020304" pitchFamily="18" charset="0"/>
              </a:rPr>
              <a:t>1879CE – Here you can discuss the origins of the term ‘antisemitism’ and explore possible misconceptions around identity relating to Jews being a ‘race’ or ‘religion’.  </a:t>
            </a:r>
            <a:br>
              <a:rPr lang="en-GB" sz="1200" dirty="0">
                <a:effectLst/>
                <a:latin typeface="Calibri" panose="020F0502020204030204" pitchFamily="34" charset="0"/>
                <a:ea typeface="Calibri" panose="020F0502020204030204" pitchFamily="34" charset="0"/>
                <a:cs typeface="Times New Roman" panose="02020603050405020304" pitchFamily="18" charset="0"/>
              </a:rPr>
            </a:br>
            <a:r>
              <a:rPr lang="en-GB" sz="1200" dirty="0">
                <a:effectLst/>
                <a:latin typeface="Calibri" panose="020F0502020204030204" pitchFamily="34" charset="0"/>
                <a:ea typeface="Calibri" panose="020F0502020204030204" pitchFamily="34" charset="0"/>
                <a:cs typeface="Times New Roman" panose="02020603050405020304" pitchFamily="18" charset="0"/>
              </a:rPr>
              <a:t>1903CE – Here you can explore the centrality of conspiracy theories to the world-view of ‘modern’ antisemitism, and the inflammatory power of conspiracist thinking. </a:t>
            </a:r>
            <a:br>
              <a:rPr lang="en-GB" sz="1200" dirty="0">
                <a:effectLst/>
                <a:latin typeface="Calibri" panose="020F0502020204030204" pitchFamily="34" charset="0"/>
                <a:ea typeface="Calibri" panose="020F0502020204030204" pitchFamily="34" charset="0"/>
                <a:cs typeface="Times New Roman" panose="02020603050405020304" pitchFamily="18" charset="0"/>
              </a:rPr>
            </a:br>
            <a:r>
              <a:rPr lang="en-GB" sz="1200" dirty="0">
                <a:effectLst/>
                <a:latin typeface="Calibri" panose="020F0502020204030204" pitchFamily="34" charset="0"/>
                <a:ea typeface="Calibri" panose="020F0502020204030204" pitchFamily="34" charset="0"/>
                <a:cs typeface="Times New Roman" panose="02020603050405020304" pitchFamily="18" charset="0"/>
              </a:rPr>
              <a:t>1942CE – With this card, you can connect to the learning about Leon Greenman that participants previously have. You can then explore with teachers the </a:t>
            </a:r>
            <a:r>
              <a:rPr lang="en-GB" sz="1200" i="1" dirty="0">
                <a:effectLst/>
                <a:latin typeface="Calibri" panose="020F0502020204030204" pitchFamily="34" charset="0"/>
                <a:ea typeface="Calibri" panose="020F0502020204030204" pitchFamily="34" charset="0"/>
                <a:cs typeface="Times New Roman" panose="02020603050405020304" pitchFamily="18" charset="0"/>
              </a:rPr>
              <a:t>eliminationist </a:t>
            </a:r>
            <a:r>
              <a:rPr lang="en-GB" sz="1200" dirty="0">
                <a:effectLst/>
                <a:latin typeface="Calibri" panose="020F0502020204030204" pitchFamily="34" charset="0"/>
                <a:ea typeface="Calibri" panose="020F0502020204030204" pitchFamily="34" charset="0"/>
                <a:cs typeface="Times New Roman" panose="02020603050405020304" pitchFamily="18" charset="0"/>
              </a:rPr>
              <a:t>nature of Nazi antisemitism, which made is distinct from other ‘modern’ antisemitic movements. You can discuss with teachers how best to emphasise this distinction with students. </a:t>
            </a:r>
            <a:endParaRPr lang="en-GB" sz="800" b="0" dirty="0"/>
          </a:p>
          <a:p>
            <a:endParaRPr lang="en-GB" dirty="0"/>
          </a:p>
        </p:txBody>
      </p:sp>
      <p:sp>
        <p:nvSpPr>
          <p:cNvPr id="4" name="Slide Number Placeholder 3"/>
          <p:cNvSpPr>
            <a:spLocks noGrp="1"/>
          </p:cNvSpPr>
          <p:nvPr>
            <p:ph type="sldNum" sz="quarter" idx="5"/>
          </p:nvPr>
        </p:nvSpPr>
        <p:spPr/>
        <p:txBody>
          <a:bodyPr/>
          <a:lstStyle/>
          <a:p>
            <a:pPr>
              <a:defRPr/>
            </a:pPr>
            <a:fld id="{B5208AE8-7225-4398-9530-53FE2556B3F8}" type="slidenum">
              <a:rPr lang="en-GB" altLang="en-US" smtClean="0"/>
              <a:pPr>
                <a:defRPr/>
              </a:pPr>
              <a:t>7</a:t>
            </a:fld>
            <a:endParaRPr lang="en-GB" altLang="en-US"/>
          </a:p>
        </p:txBody>
      </p:sp>
    </p:spTree>
    <p:extLst>
      <p:ext uri="{BB962C8B-B14F-4D97-AF65-F5344CB8AC3E}">
        <p14:creationId xmlns:p14="http://schemas.microsoft.com/office/powerpoint/2010/main" val="2737836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762B0E15-800B-44D0-9797-FC598A8242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BCEC9DFD-4705-413E-A5DE-A949772463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dirty="0"/>
              <a:t>Acknowledgements</a:t>
            </a:r>
          </a:p>
          <a:p>
            <a:r>
              <a:rPr lang="en-GB" altLang="en-US" dirty="0"/>
              <a:t>Lesson plan and materials created by Darius Jackson, Andy Pearce and Paul Salmons © Darius Jackson, Andy Pearce and Paul Salmons 2014</a:t>
            </a:r>
          </a:p>
          <a:p>
            <a:r>
              <a:rPr lang="en-GB" altLang="en-US" dirty="0"/>
              <a:t>Artwork adapted from a design by Cheryl Lowe</a:t>
            </a:r>
          </a:p>
          <a:p>
            <a:r>
              <a:rPr lang="en-GB" altLang="en-US" i="1" dirty="0"/>
              <a:t>Roots of Antisemitism</a:t>
            </a:r>
            <a:r>
              <a:rPr lang="en-GB" altLang="en-US" dirty="0"/>
              <a:t> film by Paul Salmons and Rachel Donnelly (Imperial War Museum, 2013)</a:t>
            </a:r>
          </a:p>
          <a:p>
            <a:r>
              <a:rPr lang="en-GB" altLang="en-US" dirty="0"/>
              <a:t>For further information about the lesson see Darius Jackson </a:t>
            </a:r>
            <a:r>
              <a:rPr lang="en-GB" altLang="en-US" i="0" dirty="0"/>
              <a:t>‘”But I still don’t get why the Jews”: using cause and change to answer students’ demand for an overview of antisemitism’, </a:t>
            </a:r>
            <a:r>
              <a:rPr lang="en-GB" altLang="en-US" i="1" dirty="0"/>
              <a:t>Teaching History</a:t>
            </a:r>
            <a:r>
              <a:rPr lang="en-GB" altLang="en-US" dirty="0"/>
              <a:t>, 153 (2013).</a:t>
            </a:r>
          </a:p>
          <a:p>
            <a:r>
              <a:rPr lang="en-GB" altLang="en-US" dirty="0"/>
              <a:t>The metaphor of locks and keys is from Chris Culpin. </a:t>
            </a:r>
          </a:p>
          <a:p>
            <a:r>
              <a:rPr lang="en-GB" altLang="en-US" dirty="0"/>
              <a:t>All images are from </a:t>
            </a:r>
            <a:r>
              <a:rPr lang="en-GB" altLang="en-US" dirty="0" err="1"/>
              <a:t>Morguefile</a:t>
            </a:r>
            <a:r>
              <a:rPr lang="en-GB" altLang="en-US" dirty="0"/>
              <a:t> Free Photos apart from the keys for the ‘Modern Keys’ and the padlock and keys on the front and back slides, which are from Darius Jackson. </a:t>
            </a:r>
          </a:p>
          <a:p>
            <a:r>
              <a:rPr lang="en-GB" altLang="en-US" dirty="0"/>
              <a:t>Examples of students work is by Freya and Inga Jackson.</a:t>
            </a:r>
          </a:p>
        </p:txBody>
      </p:sp>
      <p:sp>
        <p:nvSpPr>
          <p:cNvPr id="23556" name="Slide Number Placeholder 3">
            <a:extLst>
              <a:ext uri="{FF2B5EF4-FFF2-40B4-BE49-F238E27FC236}">
                <a16:creationId xmlns:a16="http://schemas.microsoft.com/office/drawing/2014/main" id="{6FABF558-4657-42B5-93E2-E6E9258DB6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43C8092-8C67-4ACB-BA65-AE782CF59803}" type="slidenum">
              <a:rPr lang="en-GB" altLang="en-US" smtClean="0"/>
              <a:pPr>
                <a:spcBef>
                  <a:spcPct val="0"/>
                </a:spcBef>
              </a:pPr>
              <a:t>8</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CoH">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8A6FB6-FAE8-4FF1-B0FD-B2846EA34937}"/>
              </a:ext>
            </a:extLst>
          </p:cNvPr>
          <p:cNvSpPr/>
          <p:nvPr userDrawn="1"/>
        </p:nvSpPr>
        <p:spPr>
          <a:xfrm>
            <a:off x="0" y="0"/>
            <a:ext cx="4635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5" name="Group 18">
            <a:extLst>
              <a:ext uri="{FF2B5EF4-FFF2-40B4-BE49-F238E27FC236}">
                <a16:creationId xmlns:a16="http://schemas.microsoft.com/office/drawing/2014/main" id="{ECF64865-7E80-4B61-8DE7-A342D7BBEB99}"/>
              </a:ext>
            </a:extLst>
          </p:cNvPr>
          <p:cNvGrpSpPr>
            <a:grpSpLocks/>
          </p:cNvGrpSpPr>
          <p:nvPr userDrawn="1"/>
        </p:nvGrpSpPr>
        <p:grpSpPr bwMode="auto">
          <a:xfrm>
            <a:off x="927100" y="2565400"/>
            <a:ext cx="7748588" cy="2257425"/>
            <a:chOff x="926533" y="2132856"/>
            <a:chExt cx="8119120" cy="2258169"/>
          </a:xfrm>
        </p:grpSpPr>
        <p:cxnSp>
          <p:nvCxnSpPr>
            <p:cNvPr id="6" name="Straight Connector 5">
              <a:extLst>
                <a:ext uri="{FF2B5EF4-FFF2-40B4-BE49-F238E27FC236}">
                  <a16:creationId xmlns:a16="http://schemas.microsoft.com/office/drawing/2014/main" id="{B5A19A79-2530-4940-9E95-5C5E0878BFBB}"/>
                </a:ext>
              </a:extLst>
            </p:cNvPr>
            <p:cNvCxnSpPr/>
            <p:nvPr userDrawn="1"/>
          </p:nvCxnSpPr>
          <p:spPr>
            <a:xfrm flipH="1">
              <a:off x="926533" y="2132856"/>
              <a:ext cx="811912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DD392A7-BF98-44F9-AC7E-3E35E5B3CD77}"/>
                </a:ext>
              </a:extLst>
            </p:cNvPr>
            <p:cNvCxnSpPr/>
            <p:nvPr userDrawn="1"/>
          </p:nvCxnSpPr>
          <p:spPr>
            <a:xfrm flipH="1">
              <a:off x="926533" y="4391025"/>
              <a:ext cx="811912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8" name="Picture 12" descr="CforHE_logo.png">
            <a:extLst>
              <a:ext uri="{FF2B5EF4-FFF2-40B4-BE49-F238E27FC236}">
                <a16:creationId xmlns:a16="http://schemas.microsoft.com/office/drawing/2014/main" id="{E63B75CE-FEC0-4423-84FE-354CB54877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6625" y="1851025"/>
            <a:ext cx="18716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347509" y="2692841"/>
            <a:ext cx="5256939" cy="1514599"/>
          </a:xfrm>
        </p:spPr>
        <p:txBody>
          <a:bodyPr lIns="0" rIns="0">
            <a:noAutofit/>
          </a:bodyPr>
          <a:lstStyle>
            <a:lvl1pPr algn="l">
              <a:lnSpc>
                <a:spcPct val="90000"/>
              </a:lnSpc>
              <a:defRPr sz="3600" b="1">
                <a:latin typeface="Arial Narrow"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3382896" y="3965424"/>
            <a:ext cx="5216070" cy="1407792"/>
          </a:xfrm>
        </p:spPr>
        <p:txBody>
          <a:bodyPr lIns="0" rIns="0">
            <a:noAutofit/>
          </a:bodyPr>
          <a:lstStyle>
            <a:lvl1pPr marL="0" indent="0" algn="l">
              <a:buNone/>
              <a:defRPr sz="160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9" name="Footer Placeholder 4">
            <a:extLst>
              <a:ext uri="{FF2B5EF4-FFF2-40B4-BE49-F238E27FC236}">
                <a16:creationId xmlns:a16="http://schemas.microsoft.com/office/drawing/2014/main" id="{9B6228DE-05A7-460A-993D-8744B77E23F9}"/>
              </a:ext>
            </a:extLst>
          </p:cNvPr>
          <p:cNvSpPr>
            <a:spLocks noGrp="1"/>
          </p:cNvSpPr>
          <p:nvPr>
            <p:ph type="ftr" sz="quarter" idx="10"/>
          </p:nvPr>
        </p:nvSpPr>
        <p:spPr/>
        <p:txBody>
          <a:bodyPr/>
          <a:lstStyle>
            <a:lvl1pPr algn="ctr">
              <a:defRPr sz="1000"/>
            </a:lvl1pPr>
          </a:lstStyle>
          <a:p>
            <a:pPr>
              <a:defRPr/>
            </a:pPr>
            <a:endParaRPr lang="en-GB"/>
          </a:p>
        </p:txBody>
      </p:sp>
      <p:sp>
        <p:nvSpPr>
          <p:cNvPr id="10" name="Date Placeholder 3">
            <a:extLst>
              <a:ext uri="{FF2B5EF4-FFF2-40B4-BE49-F238E27FC236}">
                <a16:creationId xmlns:a16="http://schemas.microsoft.com/office/drawing/2014/main" id="{9FD80ABA-FCD4-4DE4-ACDD-34AB3F77A422}"/>
              </a:ext>
            </a:extLst>
          </p:cNvPr>
          <p:cNvSpPr>
            <a:spLocks noGrp="1"/>
          </p:cNvSpPr>
          <p:nvPr>
            <p:ph type="dt" sz="half" idx="11"/>
          </p:nvPr>
        </p:nvSpPr>
        <p:spPr/>
        <p:txBody>
          <a:bodyPr/>
          <a:lstStyle>
            <a:lvl1pPr algn="ctr">
              <a:defRPr sz="1000"/>
            </a:lvl1pPr>
          </a:lstStyle>
          <a:p>
            <a:pPr>
              <a:defRPr/>
            </a:pPr>
            <a:fld id="{D496AA66-259D-4056-9BA5-A5918130AA66}" type="datetimeFigureOut">
              <a:rPr lang="en-GB"/>
              <a:pPr>
                <a:defRPr/>
              </a:pPr>
              <a:t>13/10/2021</a:t>
            </a:fld>
            <a:endParaRPr lang="en-GB"/>
          </a:p>
        </p:txBody>
      </p:sp>
      <p:sp>
        <p:nvSpPr>
          <p:cNvPr id="11" name="Slide Number Placeholder 5">
            <a:extLst>
              <a:ext uri="{FF2B5EF4-FFF2-40B4-BE49-F238E27FC236}">
                <a16:creationId xmlns:a16="http://schemas.microsoft.com/office/drawing/2014/main" id="{86C4B827-A7AC-497C-8D1F-0B55F6489A77}"/>
              </a:ext>
            </a:extLst>
          </p:cNvPr>
          <p:cNvSpPr>
            <a:spLocks noGrp="1"/>
          </p:cNvSpPr>
          <p:nvPr>
            <p:ph type="sldNum" sz="quarter" idx="12"/>
          </p:nvPr>
        </p:nvSpPr>
        <p:spPr/>
        <p:txBody>
          <a:bodyPr/>
          <a:lstStyle>
            <a:lvl1pPr>
              <a:defRPr/>
            </a:lvl1pPr>
          </a:lstStyle>
          <a:p>
            <a:pPr>
              <a:defRPr/>
            </a:pPr>
            <a:fld id="{CFF9C378-84AE-40F6-A031-98A6605F3E39}" type="slidenum">
              <a:rPr lang="en-GB" altLang="en-US"/>
              <a:pPr>
                <a:defRPr/>
              </a:pPr>
              <a:t>‹#›</a:t>
            </a:fld>
            <a:endParaRPr lang="en-GB" altLang="en-US"/>
          </a:p>
        </p:txBody>
      </p:sp>
    </p:spTree>
    <p:extLst>
      <p:ext uri="{BB962C8B-B14F-4D97-AF65-F5344CB8AC3E}">
        <p14:creationId xmlns:p14="http://schemas.microsoft.com/office/powerpoint/2010/main" val="1208062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A55F9E-461F-4924-AAD7-1E920096F988}"/>
              </a:ext>
            </a:extLst>
          </p:cNvPr>
          <p:cNvSpPr/>
          <p:nvPr userDrawn="1"/>
        </p:nvSpPr>
        <p:spPr>
          <a:xfrm>
            <a:off x="0" y="0"/>
            <a:ext cx="4635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899592" y="274638"/>
            <a:ext cx="7787208" cy="1143000"/>
          </a:xfrm>
        </p:spPr>
        <p:txBody>
          <a:bodyPr>
            <a:noAutofit/>
          </a:bodyPr>
          <a:lstStyle>
            <a:lvl1pPr algn="l">
              <a:defRPr sz="3600" b="1"/>
            </a:lvl1pPr>
          </a:lstStyle>
          <a:p>
            <a:r>
              <a:rPr lang="en-US" dirty="0"/>
              <a:t>Click to edit Master title style</a:t>
            </a:r>
            <a:endParaRPr lang="en-GB" dirty="0"/>
          </a:p>
        </p:txBody>
      </p:sp>
      <p:sp>
        <p:nvSpPr>
          <p:cNvPr id="3" name="Content Placeholder 2"/>
          <p:cNvSpPr>
            <a:spLocks noGrp="1"/>
          </p:cNvSpPr>
          <p:nvPr>
            <p:ph idx="1"/>
          </p:nvPr>
        </p:nvSpPr>
        <p:spPr>
          <a:xfrm>
            <a:off x="899592" y="1639341"/>
            <a:ext cx="7787208" cy="4525963"/>
          </a:xfrm>
        </p:spPr>
        <p:txBody>
          <a:bodyPr>
            <a:noAutofit/>
          </a:bodyPr>
          <a:lstStyle>
            <a:lvl1pPr>
              <a:buFontTx/>
              <a:buNone/>
              <a:defRPr sz="2000"/>
            </a:lvl1pPr>
            <a:lvl2pPr marL="327025" indent="-312738">
              <a:buClr>
                <a:schemeClr val="accent1"/>
              </a:buClr>
              <a:buFont typeface="Wingdings" pitchFamily="2" charset="2"/>
              <a:buChar char="§"/>
              <a:defRPr sz="2000"/>
            </a:lvl2pPr>
            <a:lvl3pPr marL="531813" indent="-258763">
              <a:buClr>
                <a:schemeClr val="accent1"/>
              </a:buClr>
              <a:buFont typeface="Verdana" pitchFamily="34" charset="0"/>
              <a:buChar char="−"/>
              <a:defRPr sz="2000"/>
            </a:lvl3pPr>
            <a:lvl4pPr marL="804863" indent="-273050">
              <a:buClr>
                <a:schemeClr val="accent1"/>
              </a:buClr>
              <a:buFont typeface="Arial" pitchFamily="34" charset="0"/>
              <a:buChar char="•"/>
              <a:defRPr sz="2000"/>
            </a:lvl4pPr>
            <a:lvl5pPr marL="1077913" indent="-273050">
              <a:buClr>
                <a:schemeClr val="accent1"/>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3">
            <a:extLst>
              <a:ext uri="{FF2B5EF4-FFF2-40B4-BE49-F238E27FC236}">
                <a16:creationId xmlns:a16="http://schemas.microsoft.com/office/drawing/2014/main" id="{D6EF37C6-5EDF-4B81-9037-DDCB0FDC7231}"/>
              </a:ext>
            </a:extLst>
          </p:cNvPr>
          <p:cNvSpPr>
            <a:spLocks noGrp="1"/>
          </p:cNvSpPr>
          <p:nvPr>
            <p:ph type="dt" sz="half" idx="10"/>
          </p:nvPr>
        </p:nvSpPr>
        <p:spPr/>
        <p:txBody>
          <a:bodyPr/>
          <a:lstStyle>
            <a:lvl1pPr>
              <a:defRPr/>
            </a:lvl1pPr>
          </a:lstStyle>
          <a:p>
            <a:pPr>
              <a:defRPr/>
            </a:pPr>
            <a:fld id="{DDA80703-39A8-40BD-B8D8-372CFFF7421B}" type="datetimeFigureOut">
              <a:rPr lang="en-GB"/>
              <a:pPr>
                <a:defRPr/>
              </a:pPr>
              <a:t>13/10/2021</a:t>
            </a:fld>
            <a:endParaRPr lang="en-GB"/>
          </a:p>
        </p:txBody>
      </p:sp>
      <p:sp>
        <p:nvSpPr>
          <p:cNvPr id="6" name="Footer Placeholder 4">
            <a:extLst>
              <a:ext uri="{FF2B5EF4-FFF2-40B4-BE49-F238E27FC236}">
                <a16:creationId xmlns:a16="http://schemas.microsoft.com/office/drawing/2014/main" id="{6153146C-AD0F-4173-95F1-D0054DF7637C}"/>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C5D08D11-456D-413A-915E-A5E0487B3336}"/>
              </a:ext>
            </a:extLst>
          </p:cNvPr>
          <p:cNvSpPr>
            <a:spLocks noGrp="1"/>
          </p:cNvSpPr>
          <p:nvPr>
            <p:ph type="sldNum" sz="quarter" idx="12"/>
          </p:nvPr>
        </p:nvSpPr>
        <p:spPr/>
        <p:txBody>
          <a:bodyPr/>
          <a:lstStyle>
            <a:lvl1pPr>
              <a:defRPr/>
            </a:lvl1pPr>
          </a:lstStyle>
          <a:p>
            <a:pPr>
              <a:defRPr/>
            </a:pPr>
            <a:fld id="{D33442EC-6502-4AE7-8483-7C92400E41F0}" type="slidenum">
              <a:rPr lang="en-GB" altLang="en-US"/>
              <a:pPr>
                <a:defRPr/>
              </a:pPr>
              <a:t>‹#›</a:t>
            </a:fld>
            <a:endParaRPr lang="en-GB" altLang="en-US"/>
          </a:p>
        </p:txBody>
      </p:sp>
    </p:spTree>
    <p:extLst>
      <p:ext uri="{BB962C8B-B14F-4D97-AF65-F5344CB8AC3E}">
        <p14:creationId xmlns:p14="http://schemas.microsoft.com/office/powerpoint/2010/main" val="2252252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ith image CoH">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ED70ACC-9799-43FE-81D9-79CEA9ABE08D}"/>
              </a:ext>
            </a:extLst>
          </p:cNvPr>
          <p:cNvSpPr/>
          <p:nvPr userDrawn="1"/>
        </p:nvSpPr>
        <p:spPr bwMode="auto">
          <a:xfrm>
            <a:off x="2124075" y="3213100"/>
            <a:ext cx="1439863" cy="1511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Rectangle 6">
            <a:extLst>
              <a:ext uri="{FF2B5EF4-FFF2-40B4-BE49-F238E27FC236}">
                <a16:creationId xmlns:a16="http://schemas.microsoft.com/office/drawing/2014/main" id="{DDF1DBD3-3923-4DEF-9A6B-AEA9F7D6F72D}"/>
              </a:ext>
            </a:extLst>
          </p:cNvPr>
          <p:cNvSpPr/>
          <p:nvPr userDrawn="1"/>
        </p:nvSpPr>
        <p:spPr>
          <a:xfrm>
            <a:off x="0" y="0"/>
            <a:ext cx="4635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899592" y="274638"/>
            <a:ext cx="7787208" cy="1143000"/>
          </a:xfrm>
        </p:spPr>
        <p:txBody>
          <a:bodyPr>
            <a:noAutofit/>
          </a:bodyPr>
          <a:lstStyle>
            <a:lvl1pPr algn="l">
              <a:defRPr sz="3600" b="1"/>
            </a:lvl1pPr>
          </a:lstStyle>
          <a:p>
            <a:r>
              <a:rPr lang="en-US" dirty="0"/>
              <a:t>Click to edit Master title style</a:t>
            </a:r>
            <a:endParaRPr lang="en-GB" dirty="0"/>
          </a:p>
        </p:txBody>
      </p:sp>
      <p:sp>
        <p:nvSpPr>
          <p:cNvPr id="3" name="Content Placeholder 2"/>
          <p:cNvSpPr>
            <a:spLocks noGrp="1"/>
          </p:cNvSpPr>
          <p:nvPr>
            <p:ph idx="1"/>
          </p:nvPr>
        </p:nvSpPr>
        <p:spPr>
          <a:xfrm>
            <a:off x="899592" y="1639341"/>
            <a:ext cx="2376959" cy="4525963"/>
          </a:xfrm>
        </p:spPr>
        <p:txBody>
          <a:bodyPr>
            <a:noAutofit/>
          </a:bodyPr>
          <a:lstStyle>
            <a:lvl1pPr marL="0" indent="0">
              <a:spcBef>
                <a:spcPts val="0"/>
              </a:spcBef>
              <a:spcAft>
                <a:spcPts val="1200"/>
              </a:spcAft>
              <a:buFontTx/>
              <a:buNone/>
              <a:defRPr sz="1800"/>
            </a:lvl1pPr>
            <a:lvl2pPr marL="327025" indent="-312738">
              <a:spcBef>
                <a:spcPts val="0"/>
              </a:spcBef>
              <a:spcAft>
                <a:spcPts val="1200"/>
              </a:spcAft>
              <a:buClr>
                <a:schemeClr val="accent1"/>
              </a:buClr>
              <a:buFont typeface="Wingdings" pitchFamily="2" charset="2"/>
              <a:buChar char="§"/>
              <a:defRPr sz="1800"/>
            </a:lvl2pPr>
            <a:lvl3pPr marL="531813" indent="-258763">
              <a:spcBef>
                <a:spcPts val="0"/>
              </a:spcBef>
              <a:spcAft>
                <a:spcPts val="1200"/>
              </a:spcAft>
              <a:buClr>
                <a:schemeClr val="accent1"/>
              </a:buClr>
              <a:buFont typeface="Verdana" pitchFamily="34" charset="0"/>
              <a:buChar char="−"/>
              <a:defRPr sz="1800"/>
            </a:lvl3pPr>
            <a:lvl4pPr marL="804863" indent="-273050">
              <a:spcBef>
                <a:spcPts val="0"/>
              </a:spcBef>
              <a:spcAft>
                <a:spcPts val="1200"/>
              </a:spcAft>
              <a:buClr>
                <a:schemeClr val="accent1"/>
              </a:buClr>
              <a:buFont typeface="Arial" pitchFamily="34" charset="0"/>
              <a:buChar char="•"/>
              <a:defRPr sz="1800"/>
            </a:lvl4pPr>
            <a:lvl5pPr marL="1077913" indent="-273050">
              <a:spcBef>
                <a:spcPts val="0"/>
              </a:spcBef>
              <a:spcAft>
                <a:spcPts val="1200"/>
              </a:spcAft>
              <a:buClr>
                <a:schemeClr val="accent1"/>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idx="13"/>
          </p:nvPr>
        </p:nvSpPr>
        <p:spPr>
          <a:xfrm>
            <a:off x="3707904" y="1639341"/>
            <a:ext cx="2376959" cy="4525963"/>
          </a:xfrm>
        </p:spPr>
        <p:txBody>
          <a:bodyPr>
            <a:noAutofit/>
          </a:bodyPr>
          <a:lstStyle>
            <a:lvl1pPr marL="0" indent="0">
              <a:spcBef>
                <a:spcPts val="0"/>
              </a:spcBef>
              <a:spcAft>
                <a:spcPts val="1200"/>
              </a:spcAft>
              <a:buFontTx/>
              <a:buNone/>
              <a:defRPr sz="1800"/>
            </a:lvl1pPr>
            <a:lvl2pPr marL="327025" indent="-312738">
              <a:spcBef>
                <a:spcPts val="0"/>
              </a:spcBef>
              <a:spcAft>
                <a:spcPts val="1200"/>
              </a:spcAft>
              <a:buClr>
                <a:schemeClr val="accent1"/>
              </a:buClr>
              <a:buFont typeface="Wingdings" pitchFamily="2" charset="2"/>
              <a:buChar char="§"/>
              <a:defRPr sz="1800"/>
            </a:lvl2pPr>
            <a:lvl3pPr marL="531813" indent="-258763">
              <a:spcBef>
                <a:spcPts val="0"/>
              </a:spcBef>
              <a:spcAft>
                <a:spcPts val="1200"/>
              </a:spcAft>
              <a:buClr>
                <a:schemeClr val="accent1"/>
              </a:buClr>
              <a:buFont typeface="Verdana" pitchFamily="34" charset="0"/>
              <a:buChar char="−"/>
              <a:defRPr sz="1800"/>
            </a:lvl3pPr>
            <a:lvl4pPr marL="804863" indent="-273050">
              <a:spcBef>
                <a:spcPts val="0"/>
              </a:spcBef>
              <a:spcAft>
                <a:spcPts val="1200"/>
              </a:spcAft>
              <a:buClr>
                <a:schemeClr val="accent1"/>
              </a:buClr>
              <a:buFont typeface="Arial" pitchFamily="34" charset="0"/>
              <a:buChar char="•"/>
              <a:defRPr sz="1800"/>
            </a:lvl4pPr>
            <a:lvl5pPr marL="1077913" indent="-273050">
              <a:spcBef>
                <a:spcPts val="0"/>
              </a:spcBef>
              <a:spcAft>
                <a:spcPts val="1200"/>
              </a:spcAft>
              <a:buClr>
                <a:schemeClr val="accent1"/>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4"/>
          </p:nvPr>
        </p:nvSpPr>
        <p:spPr>
          <a:xfrm>
            <a:off x="6516216" y="1639341"/>
            <a:ext cx="2376959" cy="4525963"/>
          </a:xfrm>
        </p:spPr>
        <p:txBody>
          <a:bodyPr>
            <a:noAutofit/>
          </a:bodyPr>
          <a:lstStyle>
            <a:lvl1pPr marL="0" indent="0">
              <a:spcBef>
                <a:spcPts val="0"/>
              </a:spcBef>
              <a:spcAft>
                <a:spcPts val="1200"/>
              </a:spcAft>
              <a:buFontTx/>
              <a:buNone/>
              <a:defRPr sz="1800"/>
            </a:lvl1pPr>
            <a:lvl2pPr marL="327025" indent="-312738">
              <a:spcBef>
                <a:spcPts val="0"/>
              </a:spcBef>
              <a:spcAft>
                <a:spcPts val="1200"/>
              </a:spcAft>
              <a:buClr>
                <a:schemeClr val="accent1"/>
              </a:buClr>
              <a:buFont typeface="Wingdings" pitchFamily="2" charset="2"/>
              <a:buChar char="§"/>
              <a:defRPr sz="1800"/>
            </a:lvl2pPr>
            <a:lvl3pPr marL="531813" indent="-258763">
              <a:spcBef>
                <a:spcPts val="0"/>
              </a:spcBef>
              <a:spcAft>
                <a:spcPts val="1200"/>
              </a:spcAft>
              <a:buClr>
                <a:schemeClr val="accent1"/>
              </a:buClr>
              <a:buFont typeface="Verdana" pitchFamily="34" charset="0"/>
              <a:buChar char="−"/>
              <a:defRPr sz="1800"/>
            </a:lvl3pPr>
            <a:lvl4pPr marL="804863" indent="-273050">
              <a:spcBef>
                <a:spcPts val="0"/>
              </a:spcBef>
              <a:spcAft>
                <a:spcPts val="1200"/>
              </a:spcAft>
              <a:buClr>
                <a:schemeClr val="accent1"/>
              </a:buClr>
              <a:buFont typeface="Arial" pitchFamily="34" charset="0"/>
              <a:buChar char="•"/>
              <a:defRPr sz="1800"/>
            </a:lvl4pPr>
            <a:lvl5pPr marL="1077913" indent="-273050">
              <a:spcBef>
                <a:spcPts val="0"/>
              </a:spcBef>
              <a:spcAft>
                <a:spcPts val="1200"/>
              </a:spcAft>
              <a:buClr>
                <a:schemeClr val="accent1"/>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Date Placeholder 3">
            <a:extLst>
              <a:ext uri="{FF2B5EF4-FFF2-40B4-BE49-F238E27FC236}">
                <a16:creationId xmlns:a16="http://schemas.microsoft.com/office/drawing/2014/main" id="{554BAE1F-8596-4349-845F-543DCFBFBD62}"/>
              </a:ext>
            </a:extLst>
          </p:cNvPr>
          <p:cNvSpPr>
            <a:spLocks noGrp="1"/>
          </p:cNvSpPr>
          <p:nvPr>
            <p:ph type="dt" sz="half" idx="15"/>
          </p:nvPr>
        </p:nvSpPr>
        <p:spPr/>
        <p:txBody>
          <a:bodyPr/>
          <a:lstStyle>
            <a:lvl1pPr>
              <a:defRPr/>
            </a:lvl1pPr>
          </a:lstStyle>
          <a:p>
            <a:pPr>
              <a:defRPr/>
            </a:pPr>
            <a:fld id="{E54A3619-B609-485B-872A-8A931DD34535}" type="datetimeFigureOut">
              <a:rPr lang="en-GB"/>
              <a:pPr>
                <a:defRPr/>
              </a:pPr>
              <a:t>13/10/2021</a:t>
            </a:fld>
            <a:endParaRPr lang="en-GB"/>
          </a:p>
        </p:txBody>
      </p:sp>
      <p:sp>
        <p:nvSpPr>
          <p:cNvPr id="11" name="Footer Placeholder 4">
            <a:extLst>
              <a:ext uri="{FF2B5EF4-FFF2-40B4-BE49-F238E27FC236}">
                <a16:creationId xmlns:a16="http://schemas.microsoft.com/office/drawing/2014/main" id="{A32E4748-4F81-4DB6-B5B3-F84B8C9E72E0}"/>
              </a:ext>
            </a:extLst>
          </p:cNvPr>
          <p:cNvSpPr>
            <a:spLocks noGrp="1"/>
          </p:cNvSpPr>
          <p:nvPr>
            <p:ph type="ftr" sz="quarter" idx="16"/>
          </p:nvPr>
        </p:nvSpPr>
        <p:spPr/>
        <p:txBody>
          <a:bodyPr/>
          <a:lstStyle>
            <a:lvl1pPr>
              <a:defRPr/>
            </a:lvl1pPr>
          </a:lstStyle>
          <a:p>
            <a:pPr>
              <a:defRPr/>
            </a:pPr>
            <a:endParaRPr lang="en-GB"/>
          </a:p>
        </p:txBody>
      </p:sp>
      <p:sp>
        <p:nvSpPr>
          <p:cNvPr id="12" name="Slide Number Placeholder 5">
            <a:extLst>
              <a:ext uri="{FF2B5EF4-FFF2-40B4-BE49-F238E27FC236}">
                <a16:creationId xmlns:a16="http://schemas.microsoft.com/office/drawing/2014/main" id="{C9140C40-78FC-401D-8E69-8DEFC108D5B2}"/>
              </a:ext>
            </a:extLst>
          </p:cNvPr>
          <p:cNvSpPr>
            <a:spLocks noGrp="1"/>
          </p:cNvSpPr>
          <p:nvPr>
            <p:ph type="sldNum" sz="quarter" idx="17"/>
          </p:nvPr>
        </p:nvSpPr>
        <p:spPr/>
        <p:txBody>
          <a:bodyPr/>
          <a:lstStyle>
            <a:lvl1pPr>
              <a:defRPr/>
            </a:lvl1pPr>
          </a:lstStyle>
          <a:p>
            <a:pPr>
              <a:defRPr/>
            </a:pPr>
            <a:fld id="{D90DDA7C-2A5C-46D6-B7E8-11D25BE7DB0A}" type="slidenum">
              <a:rPr lang="en-GB" altLang="en-US"/>
              <a:pPr>
                <a:defRPr/>
              </a:pPr>
              <a:t>‹#›</a:t>
            </a:fld>
            <a:endParaRPr lang="en-GB" altLang="en-US"/>
          </a:p>
        </p:txBody>
      </p:sp>
    </p:spTree>
    <p:extLst>
      <p:ext uri="{BB962C8B-B14F-4D97-AF65-F5344CB8AC3E}">
        <p14:creationId xmlns:p14="http://schemas.microsoft.com/office/powerpoint/2010/main" val="936901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End Slide - CoH">
    <p:spTree>
      <p:nvGrpSpPr>
        <p:cNvPr id="1" name=""/>
        <p:cNvGrpSpPr/>
        <p:nvPr/>
      </p:nvGrpSpPr>
      <p:grpSpPr>
        <a:xfrm>
          <a:off x="0" y="0"/>
          <a:ext cx="0" cy="0"/>
          <a:chOff x="0" y="0"/>
          <a:chExt cx="0" cy="0"/>
        </a:xfrm>
      </p:grpSpPr>
      <p:grpSp>
        <p:nvGrpSpPr>
          <p:cNvPr id="4" name="Group 15">
            <a:extLst>
              <a:ext uri="{FF2B5EF4-FFF2-40B4-BE49-F238E27FC236}">
                <a16:creationId xmlns:a16="http://schemas.microsoft.com/office/drawing/2014/main" id="{E0B7CDF9-F189-4F01-B893-B97DF96DD73C}"/>
              </a:ext>
            </a:extLst>
          </p:cNvPr>
          <p:cNvGrpSpPr>
            <a:grpSpLocks/>
          </p:cNvGrpSpPr>
          <p:nvPr userDrawn="1"/>
        </p:nvGrpSpPr>
        <p:grpSpPr bwMode="auto">
          <a:xfrm>
            <a:off x="-6350" y="1916113"/>
            <a:ext cx="9150350" cy="3168650"/>
            <a:chOff x="-6984" y="1340768"/>
            <a:chExt cx="9150984" cy="3744417"/>
          </a:xfrm>
        </p:grpSpPr>
        <p:sp>
          <p:nvSpPr>
            <p:cNvPr id="5" name="Rectangle 4">
              <a:extLst>
                <a:ext uri="{FF2B5EF4-FFF2-40B4-BE49-F238E27FC236}">
                  <a16:creationId xmlns:a16="http://schemas.microsoft.com/office/drawing/2014/main" id="{843E9119-6E2B-406F-A023-B19ABA32FCAC}"/>
                </a:ext>
              </a:extLst>
            </p:cNvPr>
            <p:cNvSpPr/>
            <p:nvPr userDrawn="1"/>
          </p:nvSpPr>
          <p:spPr>
            <a:xfrm>
              <a:off x="-634" y="1340768"/>
              <a:ext cx="9144634" cy="374441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1200"/>
                </a:spcAft>
                <a:defRPr/>
              </a:pPr>
              <a:endParaRPr lang="en-GB" dirty="0"/>
            </a:p>
          </p:txBody>
        </p:sp>
        <p:sp>
          <p:nvSpPr>
            <p:cNvPr id="6" name="Rectangle 5">
              <a:extLst>
                <a:ext uri="{FF2B5EF4-FFF2-40B4-BE49-F238E27FC236}">
                  <a16:creationId xmlns:a16="http://schemas.microsoft.com/office/drawing/2014/main" id="{798FC468-66B5-4A3D-96B4-4FAB0E6FDB4F}"/>
                </a:ext>
              </a:extLst>
            </p:cNvPr>
            <p:cNvSpPr/>
            <p:nvPr userDrawn="1"/>
          </p:nvSpPr>
          <p:spPr>
            <a:xfrm>
              <a:off x="-6984" y="1340768"/>
              <a:ext cx="463582" cy="3744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
        <p:nvSpPr>
          <p:cNvPr id="7" name="Rectangle 6">
            <a:extLst>
              <a:ext uri="{FF2B5EF4-FFF2-40B4-BE49-F238E27FC236}">
                <a16:creationId xmlns:a16="http://schemas.microsoft.com/office/drawing/2014/main" id="{81B91F18-2C27-4E04-8402-DAB450AC7228}"/>
              </a:ext>
            </a:extLst>
          </p:cNvPr>
          <p:cNvSpPr/>
          <p:nvPr userDrawn="1"/>
        </p:nvSpPr>
        <p:spPr>
          <a:xfrm>
            <a:off x="260350" y="5827713"/>
            <a:ext cx="5032375"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1200" b="1" dirty="0">
                <a:solidFill>
                  <a:schemeClr val="tx2"/>
                </a:solidFill>
                <a:latin typeface="Arial Narrow" pitchFamily="34" charset="0"/>
              </a:rPr>
              <a:t>Institute of Education</a:t>
            </a:r>
            <a:r>
              <a:rPr lang="en-GB" sz="1200" dirty="0">
                <a:solidFill>
                  <a:schemeClr val="tx2"/>
                </a:solidFill>
                <a:latin typeface="Arial Narrow" pitchFamily="34" charset="0"/>
              </a:rPr>
              <a:t>, University of London, 20  Bedford Way, London, WC1H 0AL,  </a:t>
            </a:r>
          </a:p>
        </p:txBody>
      </p:sp>
      <p:sp>
        <p:nvSpPr>
          <p:cNvPr id="8" name="Rectangle 7">
            <a:extLst>
              <a:ext uri="{FF2B5EF4-FFF2-40B4-BE49-F238E27FC236}">
                <a16:creationId xmlns:a16="http://schemas.microsoft.com/office/drawing/2014/main" id="{18DFBDCE-D005-4B51-AF28-D442EFB1C77F}"/>
              </a:ext>
            </a:extLst>
          </p:cNvPr>
          <p:cNvSpPr/>
          <p:nvPr userDrawn="1"/>
        </p:nvSpPr>
        <p:spPr>
          <a:xfrm>
            <a:off x="260350" y="6042025"/>
            <a:ext cx="6832600"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1200" b="1" dirty="0" err="1">
                <a:solidFill>
                  <a:schemeClr val="tx2"/>
                </a:solidFill>
                <a:latin typeface="Arial Narrow" pitchFamily="34" charset="0"/>
              </a:rPr>
              <a:t>tel</a:t>
            </a:r>
            <a:r>
              <a:rPr lang="en-GB" sz="1200" b="1" dirty="0">
                <a:solidFill>
                  <a:schemeClr val="tx2"/>
                </a:solidFill>
                <a:latin typeface="Arial Narrow" pitchFamily="34" charset="0"/>
              </a:rPr>
              <a:t>:</a:t>
            </a:r>
            <a:r>
              <a:rPr lang="en-GB" sz="1200" dirty="0">
                <a:solidFill>
                  <a:schemeClr val="tx2"/>
                </a:solidFill>
                <a:latin typeface="Arial Narrow" pitchFamily="34" charset="0"/>
              </a:rPr>
              <a:t>, +44(0)20 7612 6437    </a:t>
            </a:r>
            <a:r>
              <a:rPr lang="en-GB" sz="1200" b="1" dirty="0">
                <a:solidFill>
                  <a:schemeClr val="tx2"/>
                </a:solidFill>
                <a:latin typeface="Arial Narrow" pitchFamily="34" charset="0"/>
              </a:rPr>
              <a:t>fax:</a:t>
            </a:r>
            <a:r>
              <a:rPr lang="en-GB" sz="1200" dirty="0">
                <a:solidFill>
                  <a:schemeClr val="tx2"/>
                </a:solidFill>
                <a:latin typeface="Arial Narrow" pitchFamily="34" charset="0"/>
              </a:rPr>
              <a:t>, +44(0)20 7612 6126    </a:t>
            </a:r>
            <a:r>
              <a:rPr lang="en-GB" sz="1200" b="1" dirty="0">
                <a:solidFill>
                  <a:schemeClr val="tx2"/>
                </a:solidFill>
                <a:latin typeface="Arial Narrow" pitchFamily="34" charset="0"/>
              </a:rPr>
              <a:t>email: </a:t>
            </a:r>
            <a:r>
              <a:rPr lang="en-GB" sz="1200" dirty="0">
                <a:solidFill>
                  <a:schemeClr val="tx2"/>
                </a:solidFill>
                <a:latin typeface="Arial Narrow" pitchFamily="34" charset="0"/>
              </a:rPr>
              <a:t>holocaust@ioe.ac.uk    web:  www.ioe.ac.uk/holocaust</a:t>
            </a:r>
          </a:p>
        </p:txBody>
      </p:sp>
      <p:sp>
        <p:nvSpPr>
          <p:cNvPr id="9" name="Rectangle 8">
            <a:extLst>
              <a:ext uri="{FF2B5EF4-FFF2-40B4-BE49-F238E27FC236}">
                <a16:creationId xmlns:a16="http://schemas.microsoft.com/office/drawing/2014/main" id="{6E2E33F9-1D77-4D25-9BB5-89F7CCBDA544}"/>
              </a:ext>
            </a:extLst>
          </p:cNvPr>
          <p:cNvSpPr>
            <a:spLocks noChangeArrowheads="1"/>
          </p:cNvSpPr>
          <p:nvPr userDrawn="1"/>
        </p:nvSpPr>
        <p:spPr bwMode="auto">
          <a:xfrm>
            <a:off x="250825" y="6351588"/>
            <a:ext cx="7345363" cy="246062"/>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00">
                <a:solidFill>
                  <a:schemeClr val="accent1"/>
                </a:solidFill>
              </a:rPr>
              <a:t>The IOE’s Centre for Holocaust Education is jointly funded by Pears Foundation and the Department for Education.</a:t>
            </a:r>
          </a:p>
        </p:txBody>
      </p:sp>
      <p:pic>
        <p:nvPicPr>
          <p:cNvPr id="10" name="Picture 4" descr="IOE Logo">
            <a:extLst>
              <a:ext uri="{FF2B5EF4-FFF2-40B4-BE49-F238E27FC236}">
                <a16:creationId xmlns:a16="http://schemas.microsoft.com/office/drawing/2014/main" id="{D925C338-C2C6-4B54-8CFD-3082E527534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72363" y="873125"/>
            <a:ext cx="12763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CforHE_logo.png">
            <a:extLst>
              <a:ext uri="{FF2B5EF4-FFF2-40B4-BE49-F238E27FC236}">
                <a16:creationId xmlns:a16="http://schemas.microsoft.com/office/drawing/2014/main" id="{CE71D5A9-9A91-4AF4-B177-50D3084BE26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2425" y="5381625"/>
            <a:ext cx="18716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http://upload.wikimedia.org/wikipedia/commons/5/5d/JudenMitHut.jpg">
            <a:extLst>
              <a:ext uri="{FF2B5EF4-FFF2-40B4-BE49-F238E27FC236}">
                <a16:creationId xmlns:a16="http://schemas.microsoft.com/office/drawing/2014/main" id="{B789C0F7-6E29-45A5-BBD1-A534A0624E74}"/>
              </a:ext>
            </a:extLst>
          </p:cNvPr>
          <p:cNvPicPr/>
          <p:nvPr userDrawn="1"/>
        </p:nvPicPr>
        <p:blipFill>
          <a:blip r:embed="rId4"/>
          <a:srcRect l="13166" t="5708" b="48524"/>
          <a:stretch>
            <a:fillRect/>
          </a:stretch>
        </p:blipFill>
        <p:spPr bwMode="auto">
          <a:xfrm>
            <a:off x="6156325" y="2565400"/>
            <a:ext cx="2303463" cy="2016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ctrTitle"/>
          </p:nvPr>
        </p:nvSpPr>
        <p:spPr>
          <a:xfrm>
            <a:off x="670565" y="2780928"/>
            <a:ext cx="4551969" cy="902551"/>
          </a:xfrm>
        </p:spPr>
        <p:txBody>
          <a:bodyPr lIns="0" tIns="0" rIns="0" bIns="0">
            <a:noAutofit/>
          </a:bodyPr>
          <a:lstStyle>
            <a:lvl1pPr algn="l">
              <a:lnSpc>
                <a:spcPct val="90000"/>
              </a:lnSpc>
              <a:defRPr sz="3200" b="1">
                <a:latin typeface="Arial Narrow"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676195" y="3662276"/>
            <a:ext cx="4471869" cy="288032"/>
          </a:xfrm>
        </p:spPr>
        <p:txBody>
          <a:bodyPr lIns="0" tIns="0" rIns="0" bIns="0">
            <a:noAutofit/>
          </a:bodyPr>
          <a:lstStyle>
            <a:lvl1pPr marL="0" indent="0" algn="l">
              <a:buNone/>
              <a:defRPr sz="1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3" name="Slide Number Placeholder 5">
            <a:extLst>
              <a:ext uri="{FF2B5EF4-FFF2-40B4-BE49-F238E27FC236}">
                <a16:creationId xmlns:a16="http://schemas.microsoft.com/office/drawing/2014/main" id="{EAC2FCD8-0F76-4581-871B-9A3A48480CAB}"/>
              </a:ext>
            </a:extLst>
          </p:cNvPr>
          <p:cNvSpPr>
            <a:spLocks noGrp="1"/>
          </p:cNvSpPr>
          <p:nvPr>
            <p:ph type="sldNum" sz="quarter" idx="10"/>
          </p:nvPr>
        </p:nvSpPr>
        <p:spPr/>
        <p:txBody>
          <a:bodyPr/>
          <a:lstStyle>
            <a:lvl1pPr>
              <a:defRPr/>
            </a:lvl1pPr>
          </a:lstStyle>
          <a:p>
            <a:pPr>
              <a:defRPr/>
            </a:pPr>
            <a:fld id="{8F7F52D1-44F8-4318-984A-69C6D7C6BE15}" type="slidenum">
              <a:rPr lang="en-GB" altLang="en-US"/>
              <a:pPr>
                <a:defRPr/>
              </a:pPr>
              <a:t>‹#›</a:t>
            </a:fld>
            <a:endParaRPr lang="en-GB" altLang="en-US"/>
          </a:p>
        </p:txBody>
      </p:sp>
    </p:spTree>
    <p:extLst>
      <p:ext uri="{BB962C8B-B14F-4D97-AF65-F5344CB8AC3E}">
        <p14:creationId xmlns:p14="http://schemas.microsoft.com/office/powerpoint/2010/main" val="14226079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99724C1-B16B-48B4-A4D9-BB53309262D3}"/>
              </a:ext>
            </a:extLst>
          </p:cNvPr>
          <p:cNvSpPr>
            <a:spLocks noGrp="1"/>
          </p:cNvSpPr>
          <p:nvPr>
            <p:ph type="title"/>
          </p:nvPr>
        </p:nvSpPr>
        <p:spPr bwMode="auto">
          <a:xfrm>
            <a:off x="900113" y="274638"/>
            <a:ext cx="7786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81BA15CB-F30E-47D1-B1FB-731E7227B13C}"/>
              </a:ext>
            </a:extLst>
          </p:cNvPr>
          <p:cNvSpPr>
            <a:spLocks noGrp="1"/>
          </p:cNvSpPr>
          <p:nvPr>
            <p:ph type="body" idx="1"/>
          </p:nvPr>
        </p:nvSpPr>
        <p:spPr bwMode="auto">
          <a:xfrm>
            <a:off x="900113" y="1600200"/>
            <a:ext cx="77866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4D6D0533-B9E0-4BC3-8D56-50E00E1E2855}"/>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cs typeface="+mn-cs"/>
              </a:defRPr>
            </a:lvl1pPr>
          </a:lstStyle>
          <a:p>
            <a:pPr>
              <a:defRPr/>
            </a:pPr>
            <a:fld id="{E6296658-DB13-4A73-B788-A32354ABA868}" type="datetimeFigureOut">
              <a:rPr lang="en-GB"/>
              <a:pPr>
                <a:defRPr/>
              </a:pPr>
              <a:t>13/10/2021</a:t>
            </a:fld>
            <a:endParaRPr lang="en-GB" dirty="0"/>
          </a:p>
        </p:txBody>
      </p:sp>
      <p:sp>
        <p:nvSpPr>
          <p:cNvPr id="5" name="Footer Placeholder 4">
            <a:extLst>
              <a:ext uri="{FF2B5EF4-FFF2-40B4-BE49-F238E27FC236}">
                <a16:creationId xmlns:a16="http://schemas.microsoft.com/office/drawing/2014/main" id="{0633716C-5046-4EFF-9923-4F049ABA138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6DDC0D0F-7236-45FF-9CD4-4654E3A3AB5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D8C8C"/>
                </a:solidFill>
              </a:defRPr>
            </a:lvl1pPr>
          </a:lstStyle>
          <a:p>
            <a:pPr>
              <a:defRPr/>
            </a:pPr>
            <a:fld id="{ADD6BCDD-8F1A-4E36-B4F6-1A617BE8BA1D}"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Lst>
  <p:txStyles>
    <p:titleStyle>
      <a:lvl1pPr algn="l" rtl="0" eaLnBrk="0" fontAlgn="base" hangingPunct="0">
        <a:spcBef>
          <a:spcPct val="0"/>
        </a:spcBef>
        <a:spcAft>
          <a:spcPct val="0"/>
        </a:spcAft>
        <a:defRPr lang="en-GB" sz="3600" b="1" kern="1200" dirty="0">
          <a:solidFill>
            <a:schemeClr val="tx1"/>
          </a:solidFill>
          <a:latin typeface="Arial Narrow" pitchFamily="34" charset="0"/>
          <a:ea typeface="+mj-ea"/>
          <a:cs typeface="+mj-cs"/>
        </a:defRPr>
      </a:lvl1pPr>
      <a:lvl2pPr algn="l" rtl="0" eaLnBrk="0" fontAlgn="base" hangingPunct="0">
        <a:spcBef>
          <a:spcPct val="0"/>
        </a:spcBef>
        <a:spcAft>
          <a:spcPct val="0"/>
        </a:spcAft>
        <a:defRPr sz="3600" b="1">
          <a:solidFill>
            <a:schemeClr val="tx1"/>
          </a:solidFill>
          <a:latin typeface="Arial Narrow" pitchFamily="34" charset="0"/>
        </a:defRPr>
      </a:lvl2pPr>
      <a:lvl3pPr algn="l" rtl="0" eaLnBrk="0" fontAlgn="base" hangingPunct="0">
        <a:spcBef>
          <a:spcPct val="0"/>
        </a:spcBef>
        <a:spcAft>
          <a:spcPct val="0"/>
        </a:spcAft>
        <a:defRPr sz="3600" b="1">
          <a:solidFill>
            <a:schemeClr val="tx1"/>
          </a:solidFill>
          <a:latin typeface="Arial Narrow" pitchFamily="34" charset="0"/>
        </a:defRPr>
      </a:lvl3pPr>
      <a:lvl4pPr algn="l" rtl="0" eaLnBrk="0" fontAlgn="base" hangingPunct="0">
        <a:spcBef>
          <a:spcPct val="0"/>
        </a:spcBef>
        <a:spcAft>
          <a:spcPct val="0"/>
        </a:spcAft>
        <a:defRPr sz="3600" b="1">
          <a:solidFill>
            <a:schemeClr val="tx1"/>
          </a:solidFill>
          <a:latin typeface="Arial Narrow" pitchFamily="34" charset="0"/>
        </a:defRPr>
      </a:lvl4pPr>
      <a:lvl5pPr algn="l" rtl="0" eaLnBrk="0" fontAlgn="base" hangingPunct="0">
        <a:spcBef>
          <a:spcPct val="0"/>
        </a:spcBef>
        <a:spcAft>
          <a:spcPct val="0"/>
        </a:spcAft>
        <a:defRPr sz="3600" b="1">
          <a:solidFill>
            <a:schemeClr val="tx1"/>
          </a:solidFill>
          <a:latin typeface="Arial Narrow" pitchFamily="34" charset="0"/>
        </a:defRPr>
      </a:lvl5pPr>
      <a:lvl6pPr marL="457200" algn="l" rtl="0" fontAlgn="base">
        <a:spcBef>
          <a:spcPct val="0"/>
        </a:spcBef>
        <a:spcAft>
          <a:spcPct val="0"/>
        </a:spcAft>
        <a:defRPr sz="3600" b="1">
          <a:solidFill>
            <a:schemeClr val="tx1"/>
          </a:solidFill>
          <a:latin typeface="Arial Narrow" pitchFamily="34" charset="0"/>
        </a:defRPr>
      </a:lvl6pPr>
      <a:lvl7pPr marL="914400" algn="l" rtl="0" fontAlgn="base">
        <a:spcBef>
          <a:spcPct val="0"/>
        </a:spcBef>
        <a:spcAft>
          <a:spcPct val="0"/>
        </a:spcAft>
        <a:defRPr sz="3600" b="1">
          <a:solidFill>
            <a:schemeClr val="tx1"/>
          </a:solidFill>
          <a:latin typeface="Arial Narrow" pitchFamily="34" charset="0"/>
        </a:defRPr>
      </a:lvl7pPr>
      <a:lvl8pPr marL="1371600" algn="l" rtl="0" fontAlgn="base">
        <a:spcBef>
          <a:spcPct val="0"/>
        </a:spcBef>
        <a:spcAft>
          <a:spcPct val="0"/>
        </a:spcAft>
        <a:defRPr sz="3600" b="1">
          <a:solidFill>
            <a:schemeClr val="tx1"/>
          </a:solidFill>
          <a:latin typeface="Arial Narrow" pitchFamily="34" charset="0"/>
        </a:defRPr>
      </a:lvl8pPr>
      <a:lvl9pPr marL="1828800" algn="l" rtl="0" fontAlgn="base">
        <a:spcBef>
          <a:spcPct val="0"/>
        </a:spcBef>
        <a:spcAft>
          <a:spcPct val="0"/>
        </a:spcAft>
        <a:defRPr sz="3600" b="1">
          <a:solidFill>
            <a:schemeClr val="tx1"/>
          </a:solidFill>
          <a:latin typeface="Arial Narrow" pitchFamily="34" charset="0"/>
        </a:defRPr>
      </a:lvl9pPr>
    </p:titleStyle>
    <p:bodyStyle>
      <a:lvl1pPr marL="342900" indent="-342900" algn="l" rtl="0" eaLnBrk="0" fontAlgn="base" hangingPunct="0">
        <a:spcBef>
          <a:spcPct val="0"/>
        </a:spcBef>
        <a:spcAft>
          <a:spcPts val="600"/>
        </a:spcAft>
        <a:buClr>
          <a:schemeClr val="accent1"/>
        </a:buClr>
        <a:buFont typeface="Arial" panose="020B0604020202020204" pitchFamily="34" charset="0"/>
        <a:defRPr lang="en-US" sz="2000" kern="1200" dirty="0">
          <a:solidFill>
            <a:schemeClr val="tx1"/>
          </a:solidFill>
          <a:latin typeface="+mn-lt"/>
          <a:ea typeface="+mn-ea"/>
          <a:cs typeface="+mn-cs"/>
        </a:defRPr>
      </a:lvl1pPr>
      <a:lvl2pPr marL="273050" indent="-273050" algn="l" rtl="0" eaLnBrk="0" fontAlgn="base" hangingPunct="0">
        <a:spcBef>
          <a:spcPct val="0"/>
        </a:spcBef>
        <a:spcAft>
          <a:spcPts val="600"/>
        </a:spcAft>
        <a:buClr>
          <a:schemeClr val="accent1"/>
        </a:buClr>
        <a:buFont typeface="Wingdings" panose="05000000000000000000" pitchFamily="2" charset="2"/>
        <a:buChar char="§"/>
        <a:defRPr lang="en-US" sz="2000" kern="1200" dirty="0">
          <a:solidFill>
            <a:schemeClr val="tx1"/>
          </a:solidFill>
          <a:latin typeface="+mn-lt"/>
          <a:ea typeface="+mn-ea"/>
          <a:cs typeface="+mn-cs"/>
        </a:defRPr>
      </a:lvl2pPr>
      <a:lvl3pPr marL="531813" indent="-258763" algn="l" rtl="0" eaLnBrk="0" fontAlgn="base" hangingPunct="0">
        <a:spcBef>
          <a:spcPct val="0"/>
        </a:spcBef>
        <a:spcAft>
          <a:spcPts val="600"/>
        </a:spcAft>
        <a:buClr>
          <a:schemeClr val="accent1"/>
        </a:buClr>
        <a:buFont typeface="Arial" panose="020B0604020202020204" pitchFamily="34" charset="0"/>
        <a:buChar char="–"/>
        <a:defRPr lang="en-US" sz="2000" kern="1200" dirty="0">
          <a:solidFill>
            <a:schemeClr val="tx1"/>
          </a:solidFill>
          <a:latin typeface="+mn-lt"/>
          <a:ea typeface="+mn-ea"/>
          <a:cs typeface="+mn-cs"/>
        </a:defRPr>
      </a:lvl3pPr>
      <a:lvl4pPr marL="804863" indent="-273050" algn="l" rtl="0" eaLnBrk="0" fontAlgn="base" hangingPunct="0">
        <a:spcBef>
          <a:spcPct val="0"/>
        </a:spcBef>
        <a:spcAft>
          <a:spcPts val="600"/>
        </a:spcAft>
        <a:buClr>
          <a:schemeClr val="accent1"/>
        </a:buClr>
        <a:buFont typeface="Arial" panose="020B0604020202020204" pitchFamily="34" charset="0"/>
        <a:buChar char="•"/>
        <a:defRPr lang="en-US" sz="2000" kern="1200" dirty="0">
          <a:solidFill>
            <a:schemeClr val="tx1"/>
          </a:solidFill>
          <a:latin typeface="+mn-lt"/>
          <a:ea typeface="+mn-ea"/>
          <a:cs typeface="+mn-cs"/>
        </a:defRPr>
      </a:lvl4pPr>
      <a:lvl5pPr marL="1077913" indent="-273050" algn="l" rtl="0" eaLnBrk="0" fontAlgn="base" hangingPunct="0">
        <a:spcBef>
          <a:spcPct val="0"/>
        </a:spcBef>
        <a:spcAft>
          <a:spcPts val="600"/>
        </a:spcAft>
        <a:buClr>
          <a:schemeClr val="accent1"/>
        </a:buClr>
        <a:buFont typeface="Arial" panose="020B0604020202020204" pitchFamily="34" charset="0"/>
        <a:buChar char="»"/>
        <a:defRPr lang="en-GB" sz="20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package" Target="../embeddings/Microsoft_Word_Document.docx"/></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mFGBmc_Sh64?feature=oembed" TargetMode="Externa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012C9EAD-3517-4BF6-863D-89627B41017C}"/>
              </a:ext>
            </a:extLst>
          </p:cNvPr>
          <p:cNvSpPr>
            <a:spLocks noGrp="1"/>
          </p:cNvSpPr>
          <p:nvPr>
            <p:ph type="ctrTitle"/>
          </p:nvPr>
        </p:nvSpPr>
        <p:spPr>
          <a:xfrm>
            <a:off x="3923928" y="2811377"/>
            <a:ext cx="4753223" cy="938213"/>
          </a:xfrm>
        </p:spPr>
        <p:txBody>
          <a:bodyPr/>
          <a:lstStyle/>
          <a:p>
            <a:pPr marL="457200" algn="r">
              <a:spcBef>
                <a:spcPts val="2400"/>
              </a:spcBef>
              <a:spcAft>
                <a:spcPts val="600"/>
              </a:spcAft>
            </a:pPr>
            <a:r>
              <a:rPr lang="en-GB" b="1" dirty="0">
                <a:solidFill>
                  <a:srgbClr val="43838E"/>
                </a:solidFill>
                <a:effectLst/>
                <a:latin typeface="Arial Narrow" panose="020B0606020202030204" pitchFamily="34" charset="0"/>
                <a:ea typeface="Calibri" panose="020F0502020204030204" pitchFamily="34" charset="0"/>
                <a:cs typeface="Times New Roman" panose="02020603050405020304" pitchFamily="18" charset="0"/>
              </a:rPr>
              <a:t>Nazi Antisemitism: where did it come from? </a:t>
            </a:r>
          </a:p>
        </p:txBody>
      </p:sp>
      <p:pic>
        <p:nvPicPr>
          <p:cNvPr id="8196" name="Picture 2" descr="A picture containing text, picture frame&#10;&#10;Description automatically generated">
            <a:extLst>
              <a:ext uri="{FF2B5EF4-FFF2-40B4-BE49-F238E27FC236}">
                <a16:creationId xmlns:a16="http://schemas.microsoft.com/office/drawing/2014/main" id="{D578AE7C-BBF1-42CD-BD37-DFA5D6A3D7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095" t="11795" r="54288" b="42709"/>
          <a:stretch>
            <a:fillRect/>
          </a:stretch>
        </p:blipFill>
        <p:spPr bwMode="auto">
          <a:xfrm>
            <a:off x="877653" y="2337724"/>
            <a:ext cx="3036011" cy="282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FE7D0A-3344-4294-90FB-5D5FB7D1CAEC}"/>
              </a:ext>
            </a:extLst>
          </p:cNvPr>
          <p:cNvSpPr txBox="1"/>
          <p:nvPr/>
        </p:nvSpPr>
        <p:spPr>
          <a:xfrm>
            <a:off x="565355" y="3717032"/>
            <a:ext cx="8388424" cy="1938992"/>
          </a:xfrm>
          <a:prstGeom prst="rect">
            <a:avLst/>
          </a:prstGeom>
          <a:noFill/>
        </p:spPr>
        <p:txBody>
          <a:bodyPr wrap="square" rtlCol="0">
            <a:spAutoFit/>
          </a:bodyPr>
          <a:lstStyle/>
          <a:p>
            <a:r>
              <a:rPr lang="en-GB" sz="2000" dirty="0">
                <a:latin typeface="Arial Narrow" panose="020B0606020202030204" pitchFamily="34" charset="0"/>
              </a:rPr>
              <a:t>On the next two slides are several antisemitic images of Jewish people. These are not based in reality but on lies and false beliefs – we are going to work together to deconstruct them to understand antisemitic beliefs, but we know they do not reflect real Jewish people. </a:t>
            </a:r>
            <a:br>
              <a:rPr lang="en-GB" sz="2000" dirty="0">
                <a:latin typeface="Arial Narrow" panose="020B0606020202030204" pitchFamily="34" charset="0"/>
              </a:rPr>
            </a:br>
            <a:br>
              <a:rPr lang="en-GB" sz="2000" dirty="0">
                <a:latin typeface="Arial Narrow" panose="020B0606020202030204" pitchFamily="34" charset="0"/>
              </a:rPr>
            </a:br>
            <a:r>
              <a:rPr lang="en-GB" sz="2000" dirty="0">
                <a:latin typeface="Arial Narrow" panose="020B0606020202030204" pitchFamily="34" charset="0"/>
              </a:rPr>
              <a:t>It is completely normal to feel upset or uncomfortable about images like this. </a:t>
            </a:r>
          </a:p>
        </p:txBody>
      </p:sp>
      <p:graphicFrame>
        <p:nvGraphicFramePr>
          <p:cNvPr id="9" name="Object 8">
            <a:extLst>
              <a:ext uri="{FF2B5EF4-FFF2-40B4-BE49-F238E27FC236}">
                <a16:creationId xmlns:a16="http://schemas.microsoft.com/office/drawing/2014/main" id="{631B8322-4A8C-4BB5-9F1F-55A0DF04D474}"/>
              </a:ext>
            </a:extLst>
          </p:cNvPr>
          <p:cNvGraphicFramePr>
            <a:graphicFrameLocks noChangeAspect="1"/>
          </p:cNvGraphicFramePr>
          <p:nvPr>
            <p:extLst>
              <p:ext uri="{D42A27DB-BD31-4B8C-83A1-F6EECF244321}">
                <p14:modId xmlns:p14="http://schemas.microsoft.com/office/powerpoint/2010/main" val="3327817728"/>
              </p:ext>
            </p:extLst>
          </p:nvPr>
        </p:nvGraphicFramePr>
        <p:xfrm>
          <a:off x="745674" y="246688"/>
          <a:ext cx="8027786" cy="3470344"/>
        </p:xfrm>
        <a:graphic>
          <a:graphicData uri="http://schemas.openxmlformats.org/presentationml/2006/ole">
            <mc:AlternateContent xmlns:mc="http://schemas.openxmlformats.org/markup-compatibility/2006">
              <mc:Choice xmlns:v="urn:schemas-microsoft-com:vml" Requires="v">
                <p:oleObj spid="_x0000_s1034" name="Document" r:id="rId4" imgW="5791565" imgH="2503651" progId="Word.Document.12">
                  <p:embed/>
                </p:oleObj>
              </mc:Choice>
              <mc:Fallback>
                <p:oleObj name="Document" r:id="rId4" imgW="5791565" imgH="2503651" progId="Word.Document.12">
                  <p:embed/>
                  <p:pic>
                    <p:nvPicPr>
                      <p:cNvPr id="0" name=""/>
                      <p:cNvPicPr/>
                      <p:nvPr/>
                    </p:nvPicPr>
                    <p:blipFill>
                      <a:blip r:embed="rId5"/>
                      <a:stretch>
                        <a:fillRect/>
                      </a:stretch>
                    </p:blipFill>
                    <p:spPr>
                      <a:xfrm>
                        <a:off x="745674" y="246688"/>
                        <a:ext cx="8027786" cy="3470344"/>
                      </a:xfrm>
                      <a:prstGeom prst="rect">
                        <a:avLst/>
                      </a:prstGeom>
                    </p:spPr>
                  </p:pic>
                </p:oleObj>
              </mc:Fallback>
            </mc:AlternateContent>
          </a:graphicData>
        </a:graphic>
      </p:graphicFrame>
    </p:spTree>
    <p:extLst>
      <p:ext uri="{BB962C8B-B14F-4D97-AF65-F5344CB8AC3E}">
        <p14:creationId xmlns:p14="http://schemas.microsoft.com/office/powerpoint/2010/main" val="784385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omputer&#10;&#10;Description automatically generated with medium confidence">
            <a:extLst>
              <a:ext uri="{FF2B5EF4-FFF2-40B4-BE49-F238E27FC236}">
                <a16:creationId xmlns:a16="http://schemas.microsoft.com/office/drawing/2014/main" id="{813CE78E-43FC-4049-BA05-6C3309A9882B}"/>
              </a:ext>
            </a:extLst>
          </p:cNvPr>
          <p:cNvPicPr>
            <a:picLocks noChangeAspect="1"/>
          </p:cNvPicPr>
          <p:nvPr/>
        </p:nvPicPr>
        <p:blipFill rotWithShape="1">
          <a:blip r:embed="rId3"/>
          <a:srcRect l="24013" t="18500" r="60237" b="24599"/>
          <a:stretch/>
        </p:blipFill>
        <p:spPr>
          <a:xfrm>
            <a:off x="467544" y="764704"/>
            <a:ext cx="4451404" cy="4824536"/>
          </a:xfrm>
          <a:prstGeom prst="rect">
            <a:avLst/>
          </a:prstGeom>
        </p:spPr>
      </p:pic>
      <p:pic>
        <p:nvPicPr>
          <p:cNvPr id="10" name="Picture 9" descr="A computer screen capture&#10;&#10;Description automatically generated with medium confidence">
            <a:extLst>
              <a:ext uri="{FF2B5EF4-FFF2-40B4-BE49-F238E27FC236}">
                <a16:creationId xmlns:a16="http://schemas.microsoft.com/office/drawing/2014/main" id="{83A5EA65-BED6-489E-B5A4-E115613882E7}"/>
              </a:ext>
            </a:extLst>
          </p:cNvPr>
          <p:cNvPicPr>
            <a:picLocks noChangeAspect="1"/>
          </p:cNvPicPr>
          <p:nvPr/>
        </p:nvPicPr>
        <p:blipFill rotWithShape="1">
          <a:blip r:embed="rId4"/>
          <a:srcRect l="21651" t="15876" r="58662" b="10625"/>
          <a:stretch/>
        </p:blipFill>
        <p:spPr>
          <a:xfrm>
            <a:off x="4913178" y="910160"/>
            <a:ext cx="4047878" cy="4533624"/>
          </a:xfrm>
          <a:prstGeom prst="rect">
            <a:avLst/>
          </a:prstGeom>
        </p:spPr>
      </p:pic>
    </p:spTree>
    <p:extLst>
      <p:ext uri="{BB962C8B-B14F-4D97-AF65-F5344CB8AC3E}">
        <p14:creationId xmlns:p14="http://schemas.microsoft.com/office/powerpoint/2010/main" val="1664068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878A3296-EF8D-4E38-ABF8-A59F226D74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412776"/>
            <a:ext cx="8424630"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047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Exploring The Roots Of Antisemitism">
            <a:hlinkClick r:id="" action="ppaction://media"/>
            <a:extLst>
              <a:ext uri="{FF2B5EF4-FFF2-40B4-BE49-F238E27FC236}">
                <a16:creationId xmlns:a16="http://schemas.microsoft.com/office/drawing/2014/main" id="{AB670F3D-58FB-4A9F-976F-B49885B1664A}"/>
              </a:ext>
            </a:extLst>
          </p:cNvPr>
          <p:cNvPicPr>
            <a:picLocks noRot="1" noChangeAspect="1"/>
          </p:cNvPicPr>
          <p:nvPr>
            <a:videoFile r:link="rId1"/>
          </p:nvPr>
        </p:nvPicPr>
        <p:blipFill>
          <a:blip r:embed="rId4"/>
          <a:stretch>
            <a:fillRect/>
          </a:stretch>
        </p:blipFill>
        <p:spPr>
          <a:xfrm>
            <a:off x="568960" y="1124744"/>
            <a:ext cx="8410575" cy="4752975"/>
          </a:xfrm>
          <a:prstGeom prst="rect">
            <a:avLst/>
          </a:prstGeom>
        </p:spPr>
      </p:pic>
      <p:sp>
        <p:nvSpPr>
          <p:cNvPr id="10243" name="Title 1">
            <a:extLst>
              <a:ext uri="{FF2B5EF4-FFF2-40B4-BE49-F238E27FC236}">
                <a16:creationId xmlns:a16="http://schemas.microsoft.com/office/drawing/2014/main" id="{993FDE06-2329-4F2A-8335-AD6181C4FD41}"/>
              </a:ext>
            </a:extLst>
          </p:cNvPr>
          <p:cNvSpPr txBox="1">
            <a:spLocks/>
          </p:cNvSpPr>
          <p:nvPr/>
        </p:nvSpPr>
        <p:spPr bwMode="auto">
          <a:xfrm>
            <a:off x="539750" y="7938"/>
            <a:ext cx="8410575"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Aft>
                <a:spcPts val="600"/>
              </a:spcAft>
              <a:buClr>
                <a:schemeClr val="accent1"/>
              </a:buClr>
              <a:buFont typeface="Arial" panose="020B0604020202020204" pitchFamily="34" charset="0"/>
              <a:defRPr sz="2000">
                <a:solidFill>
                  <a:schemeClr val="tx1"/>
                </a:solidFill>
                <a:latin typeface="Arial" panose="020B0604020202020204" pitchFamily="34" charset="0"/>
              </a:defRPr>
            </a:lvl1pPr>
            <a:lvl2pPr marL="273050" indent="-273050">
              <a:spcAft>
                <a:spcPts val="600"/>
              </a:spcAft>
              <a:buClr>
                <a:schemeClr val="accent1"/>
              </a:buClr>
              <a:buFont typeface="Wingdings" panose="05000000000000000000" pitchFamily="2" charset="2"/>
              <a:buChar char="§"/>
              <a:defRPr sz="2000">
                <a:solidFill>
                  <a:schemeClr val="tx1"/>
                </a:solidFill>
                <a:latin typeface="Arial" panose="020B0604020202020204" pitchFamily="34" charset="0"/>
              </a:defRPr>
            </a:lvl2pPr>
            <a:lvl3pPr marL="531813" indent="-258763">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defRPr>
            </a:lvl3pPr>
            <a:lvl4pPr marL="804863" indent="-273050">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defRPr>
            </a:lvl4pPr>
            <a:lvl5pPr marL="1077913" indent="-273050">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defRPr>
            </a:lvl5pPr>
            <a:lvl6pPr marL="1535113" indent="-273050" eaLnBrk="0" fontAlgn="base" hangingPunct="0">
              <a:spcBef>
                <a:spcPct val="0"/>
              </a:spcBef>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defRPr>
            </a:lvl6pPr>
            <a:lvl7pPr marL="1992313" indent="-273050" eaLnBrk="0" fontAlgn="base" hangingPunct="0">
              <a:spcBef>
                <a:spcPct val="0"/>
              </a:spcBef>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defRPr>
            </a:lvl7pPr>
            <a:lvl8pPr marL="2449513" indent="-273050" eaLnBrk="0" fontAlgn="base" hangingPunct="0">
              <a:spcBef>
                <a:spcPct val="0"/>
              </a:spcBef>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defRPr>
            </a:lvl8pPr>
            <a:lvl9pPr marL="2906713" indent="-273050" eaLnBrk="0" fontAlgn="base" hangingPunct="0">
              <a:spcBef>
                <a:spcPct val="0"/>
              </a:spcBef>
              <a:spcAft>
                <a:spcPts val="600"/>
              </a:spcAft>
              <a:buClr>
                <a:schemeClr val="accent1"/>
              </a:buClr>
              <a:buFont typeface="Arial" panose="020B0604020202020204" pitchFamily="34" charset="0"/>
              <a:buChar char="»"/>
              <a:defRPr sz="2000">
                <a:solidFill>
                  <a:schemeClr val="tx1"/>
                </a:solidFill>
                <a:latin typeface="Arial" panose="020B0604020202020204" pitchFamily="34" charset="0"/>
              </a:defRPr>
            </a:lvl9pPr>
          </a:lstStyle>
          <a:p>
            <a:pPr eaLnBrk="1" hangingPunct="1">
              <a:spcAft>
                <a:spcPct val="0"/>
              </a:spcAft>
              <a:buClrTx/>
              <a:buFontTx/>
              <a:buNone/>
            </a:pPr>
            <a:r>
              <a:rPr lang="en-GB" altLang="en-US" sz="3200" b="1" dirty="0">
                <a:solidFill>
                  <a:schemeClr val="accent1"/>
                </a:solidFill>
                <a:latin typeface="Arial Narrow" panose="020B0606020202030204" pitchFamily="34" charset="0"/>
              </a:rPr>
              <a:t>Roots of Antisemitism – how can we use this film?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157D9850-A2F2-4D25-ABBA-B614FE0FD89F}"/>
              </a:ext>
            </a:extLst>
          </p:cNvPr>
          <p:cNvPicPr>
            <a:picLocks noChangeAspect="1"/>
          </p:cNvPicPr>
          <p:nvPr/>
        </p:nvPicPr>
        <p:blipFill>
          <a:blip r:embed="rId3"/>
          <a:srcRect l="9109" t="22000" r="87111" b="68944"/>
          <a:stretch>
            <a:fillRect/>
          </a:stretch>
        </p:blipFill>
        <p:spPr>
          <a:xfrm>
            <a:off x="655697" y="6312148"/>
            <a:ext cx="663499" cy="476892"/>
          </a:xfrm>
          <a:prstGeom prst="rect">
            <a:avLst/>
          </a:prstGeom>
          <a:noFill/>
          <a:ln cap="flat">
            <a:noFill/>
          </a:ln>
        </p:spPr>
      </p:pic>
      <p:pic>
        <p:nvPicPr>
          <p:cNvPr id="4" name="Picture 10">
            <a:extLst>
              <a:ext uri="{FF2B5EF4-FFF2-40B4-BE49-F238E27FC236}">
                <a16:creationId xmlns:a16="http://schemas.microsoft.com/office/drawing/2014/main" id="{FC3F4EB3-8FAF-4B95-A842-5041CB3F2534}"/>
              </a:ext>
            </a:extLst>
          </p:cNvPr>
          <p:cNvPicPr>
            <a:picLocks noChangeAspect="1"/>
          </p:cNvPicPr>
          <p:nvPr/>
        </p:nvPicPr>
        <p:blipFill>
          <a:blip r:embed="rId3"/>
          <a:srcRect l="13924" t="21745" r="81917" b="68008"/>
          <a:stretch>
            <a:fillRect/>
          </a:stretch>
        </p:blipFill>
        <p:spPr>
          <a:xfrm>
            <a:off x="566313" y="5761122"/>
            <a:ext cx="781916" cy="577937"/>
          </a:xfrm>
          <a:prstGeom prst="rect">
            <a:avLst/>
          </a:prstGeom>
          <a:noFill/>
          <a:ln cap="flat">
            <a:noFill/>
          </a:ln>
        </p:spPr>
      </p:pic>
      <p:pic>
        <p:nvPicPr>
          <p:cNvPr id="5" name="Picture 12">
            <a:extLst>
              <a:ext uri="{FF2B5EF4-FFF2-40B4-BE49-F238E27FC236}">
                <a16:creationId xmlns:a16="http://schemas.microsoft.com/office/drawing/2014/main" id="{FCDC4D4D-2DA3-4D1D-AB94-E67D9A1F3C5E}"/>
              </a:ext>
            </a:extLst>
          </p:cNvPr>
          <p:cNvPicPr>
            <a:picLocks noChangeAspect="1"/>
          </p:cNvPicPr>
          <p:nvPr/>
        </p:nvPicPr>
        <p:blipFill>
          <a:blip r:embed="rId3"/>
          <a:srcRect l="18814" t="21504" r="77022" b="68836"/>
          <a:stretch>
            <a:fillRect/>
          </a:stretch>
        </p:blipFill>
        <p:spPr>
          <a:xfrm>
            <a:off x="1432020" y="6304155"/>
            <a:ext cx="724585" cy="504351"/>
          </a:xfrm>
          <a:prstGeom prst="rect">
            <a:avLst/>
          </a:prstGeom>
          <a:noFill/>
          <a:ln cap="flat">
            <a:noFill/>
          </a:ln>
        </p:spPr>
      </p:pic>
      <p:pic>
        <p:nvPicPr>
          <p:cNvPr id="6" name="Picture 13">
            <a:extLst>
              <a:ext uri="{FF2B5EF4-FFF2-40B4-BE49-F238E27FC236}">
                <a16:creationId xmlns:a16="http://schemas.microsoft.com/office/drawing/2014/main" id="{39F3A75E-F822-4BFF-A5A5-FDCC55245AD7}"/>
              </a:ext>
            </a:extLst>
          </p:cNvPr>
          <p:cNvPicPr>
            <a:picLocks noChangeAspect="1"/>
          </p:cNvPicPr>
          <p:nvPr/>
        </p:nvPicPr>
        <p:blipFill>
          <a:blip r:embed="rId3"/>
          <a:srcRect l="23874" t="21888" r="72221" b="69064"/>
          <a:stretch>
            <a:fillRect/>
          </a:stretch>
        </p:blipFill>
        <p:spPr>
          <a:xfrm>
            <a:off x="1428259" y="5773562"/>
            <a:ext cx="728346" cy="506291"/>
          </a:xfrm>
          <a:prstGeom prst="rect">
            <a:avLst/>
          </a:prstGeom>
          <a:noFill/>
          <a:ln cap="flat">
            <a:noFill/>
          </a:ln>
        </p:spPr>
      </p:pic>
      <p:pic>
        <p:nvPicPr>
          <p:cNvPr id="7" name="Picture 14">
            <a:extLst>
              <a:ext uri="{FF2B5EF4-FFF2-40B4-BE49-F238E27FC236}">
                <a16:creationId xmlns:a16="http://schemas.microsoft.com/office/drawing/2014/main" id="{2BA50134-7EA6-4CCC-B7C1-264C38185B52}"/>
              </a:ext>
            </a:extLst>
          </p:cNvPr>
          <p:cNvPicPr>
            <a:picLocks noChangeAspect="1"/>
          </p:cNvPicPr>
          <p:nvPr/>
        </p:nvPicPr>
        <p:blipFill>
          <a:blip r:embed="rId3"/>
          <a:srcRect l="28752" t="21444" r="67089" b="68610"/>
          <a:stretch>
            <a:fillRect/>
          </a:stretch>
        </p:blipFill>
        <p:spPr>
          <a:xfrm>
            <a:off x="2151632" y="6285273"/>
            <a:ext cx="734352" cy="526815"/>
          </a:xfrm>
          <a:prstGeom prst="rect">
            <a:avLst/>
          </a:prstGeom>
          <a:noFill/>
          <a:ln cap="flat">
            <a:noFill/>
          </a:ln>
        </p:spPr>
      </p:pic>
      <p:pic>
        <p:nvPicPr>
          <p:cNvPr id="8" name="Picture 15">
            <a:extLst>
              <a:ext uri="{FF2B5EF4-FFF2-40B4-BE49-F238E27FC236}">
                <a16:creationId xmlns:a16="http://schemas.microsoft.com/office/drawing/2014/main" id="{C1EDD664-C3E3-4088-90FD-E0D92981ED46}"/>
              </a:ext>
            </a:extLst>
          </p:cNvPr>
          <p:cNvPicPr>
            <a:picLocks noChangeAspect="1"/>
          </p:cNvPicPr>
          <p:nvPr/>
        </p:nvPicPr>
        <p:blipFill>
          <a:blip r:embed="rId3"/>
          <a:srcRect l="9000" t="34524" r="87048" b="56111"/>
          <a:stretch>
            <a:fillRect/>
          </a:stretch>
        </p:blipFill>
        <p:spPr>
          <a:xfrm>
            <a:off x="2156605" y="5777340"/>
            <a:ext cx="741113" cy="526815"/>
          </a:xfrm>
          <a:prstGeom prst="rect">
            <a:avLst/>
          </a:prstGeom>
          <a:noFill/>
          <a:ln cap="flat">
            <a:noFill/>
          </a:ln>
        </p:spPr>
      </p:pic>
      <p:pic>
        <p:nvPicPr>
          <p:cNvPr id="9" name="Picture 16">
            <a:extLst>
              <a:ext uri="{FF2B5EF4-FFF2-40B4-BE49-F238E27FC236}">
                <a16:creationId xmlns:a16="http://schemas.microsoft.com/office/drawing/2014/main" id="{B8E00740-79B7-4B8D-9686-1D30837A66FC}"/>
              </a:ext>
            </a:extLst>
          </p:cNvPr>
          <p:cNvPicPr>
            <a:picLocks noChangeAspect="1"/>
          </p:cNvPicPr>
          <p:nvPr/>
        </p:nvPicPr>
        <p:blipFill>
          <a:blip r:embed="rId3"/>
          <a:srcRect l="13869" t="34326" r="82054" b="56845"/>
          <a:stretch>
            <a:fillRect/>
          </a:stretch>
        </p:blipFill>
        <p:spPr>
          <a:xfrm>
            <a:off x="2916194" y="6333266"/>
            <a:ext cx="684010" cy="444358"/>
          </a:xfrm>
          <a:prstGeom prst="rect">
            <a:avLst/>
          </a:prstGeom>
          <a:noFill/>
          <a:ln cap="flat">
            <a:noFill/>
          </a:ln>
        </p:spPr>
      </p:pic>
      <p:pic>
        <p:nvPicPr>
          <p:cNvPr id="10" name="Picture 17">
            <a:extLst>
              <a:ext uri="{FF2B5EF4-FFF2-40B4-BE49-F238E27FC236}">
                <a16:creationId xmlns:a16="http://schemas.microsoft.com/office/drawing/2014/main" id="{374626DC-5320-4A69-828D-51E6AEAC8169}"/>
              </a:ext>
            </a:extLst>
          </p:cNvPr>
          <p:cNvPicPr>
            <a:picLocks noChangeAspect="1"/>
          </p:cNvPicPr>
          <p:nvPr/>
        </p:nvPicPr>
        <p:blipFill>
          <a:blip r:embed="rId3"/>
          <a:srcRect l="19055" t="34351" r="77166" b="56639"/>
          <a:stretch>
            <a:fillRect/>
          </a:stretch>
        </p:blipFill>
        <p:spPr>
          <a:xfrm>
            <a:off x="2939188" y="5796027"/>
            <a:ext cx="710476" cy="508127"/>
          </a:xfrm>
          <a:prstGeom prst="rect">
            <a:avLst/>
          </a:prstGeom>
          <a:noFill/>
          <a:ln cap="flat">
            <a:noFill/>
          </a:ln>
        </p:spPr>
      </p:pic>
      <p:pic>
        <p:nvPicPr>
          <p:cNvPr id="11" name="Picture 18">
            <a:extLst>
              <a:ext uri="{FF2B5EF4-FFF2-40B4-BE49-F238E27FC236}">
                <a16:creationId xmlns:a16="http://schemas.microsoft.com/office/drawing/2014/main" id="{CBC2A330-6AA4-4776-B4E5-CEE2BFB62337}"/>
              </a:ext>
            </a:extLst>
          </p:cNvPr>
          <p:cNvPicPr>
            <a:picLocks noChangeAspect="1"/>
          </p:cNvPicPr>
          <p:nvPr/>
        </p:nvPicPr>
        <p:blipFill>
          <a:blip r:embed="rId3"/>
          <a:srcRect l="23869" t="34425" r="72203" b="56746"/>
          <a:stretch>
            <a:fillRect/>
          </a:stretch>
        </p:blipFill>
        <p:spPr>
          <a:xfrm>
            <a:off x="3688913" y="6324744"/>
            <a:ext cx="710484" cy="479040"/>
          </a:xfrm>
          <a:prstGeom prst="rect">
            <a:avLst/>
          </a:prstGeom>
          <a:noFill/>
          <a:ln cap="flat">
            <a:noFill/>
          </a:ln>
        </p:spPr>
      </p:pic>
      <p:pic>
        <p:nvPicPr>
          <p:cNvPr id="12" name="Picture 19">
            <a:extLst>
              <a:ext uri="{FF2B5EF4-FFF2-40B4-BE49-F238E27FC236}">
                <a16:creationId xmlns:a16="http://schemas.microsoft.com/office/drawing/2014/main" id="{86AA6F29-B190-4643-89B4-9B9966E95863}"/>
              </a:ext>
            </a:extLst>
          </p:cNvPr>
          <p:cNvPicPr>
            <a:picLocks noChangeAspect="1"/>
          </p:cNvPicPr>
          <p:nvPr/>
        </p:nvPicPr>
        <p:blipFill>
          <a:blip r:embed="rId3"/>
          <a:srcRect l="28869" t="34623" r="67262" b="56448"/>
          <a:stretch>
            <a:fillRect/>
          </a:stretch>
        </p:blipFill>
        <p:spPr>
          <a:xfrm>
            <a:off x="3705807" y="5800862"/>
            <a:ext cx="699701" cy="484411"/>
          </a:xfrm>
          <a:prstGeom prst="rect">
            <a:avLst/>
          </a:prstGeom>
          <a:noFill/>
          <a:ln cap="flat">
            <a:noFill/>
          </a:ln>
        </p:spPr>
      </p:pic>
      <p:pic>
        <p:nvPicPr>
          <p:cNvPr id="13" name="Picture 20">
            <a:extLst>
              <a:ext uri="{FF2B5EF4-FFF2-40B4-BE49-F238E27FC236}">
                <a16:creationId xmlns:a16="http://schemas.microsoft.com/office/drawing/2014/main" id="{880A697B-DEE3-4A60-80A5-970ED357F2EF}"/>
              </a:ext>
            </a:extLst>
          </p:cNvPr>
          <p:cNvPicPr>
            <a:picLocks noChangeAspect="1"/>
          </p:cNvPicPr>
          <p:nvPr/>
        </p:nvPicPr>
        <p:blipFill>
          <a:blip r:embed="rId3"/>
          <a:srcRect l="33779" t="34227" r="62232" b="56349"/>
          <a:stretch>
            <a:fillRect/>
          </a:stretch>
        </p:blipFill>
        <p:spPr>
          <a:xfrm>
            <a:off x="4481238" y="6333266"/>
            <a:ext cx="669849" cy="474895"/>
          </a:xfrm>
          <a:prstGeom prst="rect">
            <a:avLst/>
          </a:prstGeom>
          <a:noFill/>
          <a:ln cap="flat">
            <a:noFill/>
          </a:ln>
        </p:spPr>
      </p:pic>
      <p:pic>
        <p:nvPicPr>
          <p:cNvPr id="14" name="Picture 21">
            <a:extLst>
              <a:ext uri="{FF2B5EF4-FFF2-40B4-BE49-F238E27FC236}">
                <a16:creationId xmlns:a16="http://schemas.microsoft.com/office/drawing/2014/main" id="{7BFAD9B6-F5B2-4B3B-B35D-160A47BC482B}"/>
              </a:ext>
            </a:extLst>
          </p:cNvPr>
          <p:cNvPicPr>
            <a:picLocks noChangeAspect="1"/>
          </p:cNvPicPr>
          <p:nvPr/>
        </p:nvPicPr>
        <p:blipFill>
          <a:blip r:embed="rId3"/>
          <a:srcRect l="9108" t="46627" r="87083" b="44246"/>
          <a:stretch>
            <a:fillRect/>
          </a:stretch>
        </p:blipFill>
        <p:spPr>
          <a:xfrm>
            <a:off x="4450654" y="5771879"/>
            <a:ext cx="687280" cy="493981"/>
          </a:xfrm>
          <a:prstGeom prst="rect">
            <a:avLst/>
          </a:prstGeom>
          <a:noFill/>
          <a:ln cap="flat">
            <a:noFill/>
          </a:ln>
        </p:spPr>
      </p:pic>
      <p:pic>
        <p:nvPicPr>
          <p:cNvPr id="15" name="Picture 22">
            <a:extLst>
              <a:ext uri="{FF2B5EF4-FFF2-40B4-BE49-F238E27FC236}">
                <a16:creationId xmlns:a16="http://schemas.microsoft.com/office/drawing/2014/main" id="{C489A930-4050-4431-8DF4-E0D756B8E601}"/>
              </a:ext>
            </a:extLst>
          </p:cNvPr>
          <p:cNvPicPr>
            <a:picLocks noChangeAspect="1"/>
          </p:cNvPicPr>
          <p:nvPr/>
        </p:nvPicPr>
        <p:blipFill>
          <a:blip r:embed="rId3"/>
          <a:srcRect l="14119" t="47024" r="82143" b="44444"/>
          <a:stretch>
            <a:fillRect/>
          </a:stretch>
        </p:blipFill>
        <p:spPr>
          <a:xfrm>
            <a:off x="8360354" y="6312148"/>
            <a:ext cx="755423" cy="517131"/>
          </a:xfrm>
          <a:prstGeom prst="rect">
            <a:avLst/>
          </a:prstGeom>
          <a:noFill/>
          <a:ln cap="flat">
            <a:noFill/>
          </a:ln>
        </p:spPr>
      </p:pic>
      <p:pic>
        <p:nvPicPr>
          <p:cNvPr id="16" name="Picture 23">
            <a:extLst>
              <a:ext uri="{FF2B5EF4-FFF2-40B4-BE49-F238E27FC236}">
                <a16:creationId xmlns:a16="http://schemas.microsoft.com/office/drawing/2014/main" id="{5E1EB176-04EB-4864-89B0-4ED5D89FD8E0}"/>
              </a:ext>
            </a:extLst>
          </p:cNvPr>
          <p:cNvPicPr>
            <a:picLocks noChangeAspect="1"/>
          </p:cNvPicPr>
          <p:nvPr/>
        </p:nvPicPr>
        <p:blipFill>
          <a:blip r:embed="rId3"/>
          <a:srcRect l="18899" t="46528" r="77053" b="44345"/>
          <a:stretch>
            <a:fillRect/>
          </a:stretch>
        </p:blipFill>
        <p:spPr>
          <a:xfrm>
            <a:off x="8360355" y="5758118"/>
            <a:ext cx="750572" cy="507742"/>
          </a:xfrm>
          <a:prstGeom prst="rect">
            <a:avLst/>
          </a:prstGeom>
          <a:noFill/>
          <a:ln cap="flat">
            <a:noFill/>
          </a:ln>
        </p:spPr>
      </p:pic>
      <p:pic>
        <p:nvPicPr>
          <p:cNvPr id="17" name="Picture 24">
            <a:extLst>
              <a:ext uri="{FF2B5EF4-FFF2-40B4-BE49-F238E27FC236}">
                <a16:creationId xmlns:a16="http://schemas.microsoft.com/office/drawing/2014/main" id="{F61EAB76-DFA9-4667-BFF2-F3BD506379AD}"/>
              </a:ext>
            </a:extLst>
          </p:cNvPr>
          <p:cNvPicPr>
            <a:picLocks noChangeAspect="1"/>
          </p:cNvPicPr>
          <p:nvPr/>
        </p:nvPicPr>
        <p:blipFill>
          <a:blip r:embed="rId3"/>
          <a:srcRect l="23884" t="46379" r="72158" b="44097"/>
          <a:stretch>
            <a:fillRect/>
          </a:stretch>
        </p:blipFill>
        <p:spPr>
          <a:xfrm>
            <a:off x="5151458" y="5735489"/>
            <a:ext cx="788295" cy="568994"/>
          </a:xfrm>
          <a:prstGeom prst="rect">
            <a:avLst/>
          </a:prstGeom>
          <a:noFill/>
          <a:ln cap="flat">
            <a:noFill/>
          </a:ln>
        </p:spPr>
      </p:pic>
      <p:pic>
        <p:nvPicPr>
          <p:cNvPr id="18" name="Picture 25">
            <a:extLst>
              <a:ext uri="{FF2B5EF4-FFF2-40B4-BE49-F238E27FC236}">
                <a16:creationId xmlns:a16="http://schemas.microsoft.com/office/drawing/2014/main" id="{49CBB8C7-83A6-42D0-8FFB-4F5D133AF27B}"/>
              </a:ext>
            </a:extLst>
          </p:cNvPr>
          <p:cNvPicPr>
            <a:picLocks noChangeAspect="1"/>
          </p:cNvPicPr>
          <p:nvPr/>
        </p:nvPicPr>
        <p:blipFill>
          <a:blip r:embed="rId3"/>
          <a:srcRect l="28770" t="46297" r="67222" b="44311"/>
          <a:stretch>
            <a:fillRect/>
          </a:stretch>
        </p:blipFill>
        <p:spPr>
          <a:xfrm>
            <a:off x="5156061" y="6285273"/>
            <a:ext cx="814728" cy="572727"/>
          </a:xfrm>
          <a:prstGeom prst="rect">
            <a:avLst/>
          </a:prstGeom>
          <a:noFill/>
          <a:ln cap="flat">
            <a:noFill/>
          </a:ln>
        </p:spPr>
      </p:pic>
      <p:pic>
        <p:nvPicPr>
          <p:cNvPr id="19" name="Picture 26">
            <a:extLst>
              <a:ext uri="{FF2B5EF4-FFF2-40B4-BE49-F238E27FC236}">
                <a16:creationId xmlns:a16="http://schemas.microsoft.com/office/drawing/2014/main" id="{5297A2CC-9E5D-4DF0-B3B7-B7983C8D33BC}"/>
              </a:ext>
            </a:extLst>
          </p:cNvPr>
          <p:cNvPicPr>
            <a:picLocks noChangeAspect="1"/>
          </p:cNvPicPr>
          <p:nvPr/>
        </p:nvPicPr>
        <p:blipFill>
          <a:blip r:embed="rId3"/>
          <a:srcRect l="33779" t="47223" r="62292" b="44245"/>
          <a:stretch>
            <a:fillRect/>
          </a:stretch>
        </p:blipFill>
        <p:spPr>
          <a:xfrm>
            <a:off x="5923096" y="6315520"/>
            <a:ext cx="824016" cy="536859"/>
          </a:xfrm>
          <a:prstGeom prst="rect">
            <a:avLst/>
          </a:prstGeom>
          <a:noFill/>
          <a:ln cap="flat">
            <a:noFill/>
          </a:ln>
        </p:spPr>
      </p:pic>
      <p:pic>
        <p:nvPicPr>
          <p:cNvPr id="20" name="Picture 27">
            <a:extLst>
              <a:ext uri="{FF2B5EF4-FFF2-40B4-BE49-F238E27FC236}">
                <a16:creationId xmlns:a16="http://schemas.microsoft.com/office/drawing/2014/main" id="{D059C69A-1399-4C1E-821D-08D34501E639}"/>
              </a:ext>
            </a:extLst>
          </p:cNvPr>
          <p:cNvPicPr>
            <a:picLocks noChangeAspect="1"/>
          </p:cNvPicPr>
          <p:nvPr/>
        </p:nvPicPr>
        <p:blipFill>
          <a:blip r:embed="rId3"/>
          <a:srcRect l="9023" t="59107" r="87019" b="31469"/>
          <a:stretch>
            <a:fillRect/>
          </a:stretch>
        </p:blipFill>
        <p:spPr>
          <a:xfrm>
            <a:off x="5918860" y="5744639"/>
            <a:ext cx="794511" cy="567509"/>
          </a:xfrm>
          <a:prstGeom prst="rect">
            <a:avLst/>
          </a:prstGeom>
          <a:noFill/>
          <a:ln cap="flat">
            <a:noFill/>
          </a:ln>
        </p:spPr>
      </p:pic>
      <p:pic>
        <p:nvPicPr>
          <p:cNvPr id="21" name="Picture 28">
            <a:extLst>
              <a:ext uri="{FF2B5EF4-FFF2-40B4-BE49-F238E27FC236}">
                <a16:creationId xmlns:a16="http://schemas.microsoft.com/office/drawing/2014/main" id="{C6DC61EC-2384-42E9-8A2E-6F8A2F4AA84A}"/>
              </a:ext>
            </a:extLst>
          </p:cNvPr>
          <p:cNvPicPr>
            <a:picLocks noChangeAspect="1"/>
          </p:cNvPicPr>
          <p:nvPr/>
        </p:nvPicPr>
        <p:blipFill>
          <a:blip r:embed="rId3"/>
          <a:srcRect l="14028" t="59227" r="82163" b="31944"/>
          <a:stretch>
            <a:fillRect/>
          </a:stretch>
        </p:blipFill>
        <p:spPr>
          <a:xfrm>
            <a:off x="6751716" y="6312148"/>
            <a:ext cx="743739" cy="517131"/>
          </a:xfrm>
          <a:prstGeom prst="rect">
            <a:avLst/>
          </a:prstGeom>
          <a:noFill/>
          <a:ln cap="flat">
            <a:noFill/>
          </a:ln>
        </p:spPr>
      </p:pic>
      <p:pic>
        <p:nvPicPr>
          <p:cNvPr id="22" name="Picture 29">
            <a:extLst>
              <a:ext uri="{FF2B5EF4-FFF2-40B4-BE49-F238E27FC236}">
                <a16:creationId xmlns:a16="http://schemas.microsoft.com/office/drawing/2014/main" id="{0FCADC98-4C78-43C1-BB01-F434CC2D9392}"/>
              </a:ext>
            </a:extLst>
          </p:cNvPr>
          <p:cNvPicPr>
            <a:picLocks noChangeAspect="1"/>
          </p:cNvPicPr>
          <p:nvPr/>
        </p:nvPicPr>
        <p:blipFill>
          <a:blip r:embed="rId3"/>
          <a:srcRect l="18849" t="59127" r="76993" b="32043"/>
          <a:stretch>
            <a:fillRect/>
          </a:stretch>
        </p:blipFill>
        <p:spPr>
          <a:xfrm>
            <a:off x="6723002" y="5768142"/>
            <a:ext cx="811811" cy="517131"/>
          </a:xfrm>
          <a:prstGeom prst="rect">
            <a:avLst/>
          </a:prstGeom>
          <a:noFill/>
          <a:ln cap="flat">
            <a:noFill/>
          </a:ln>
        </p:spPr>
      </p:pic>
      <p:pic>
        <p:nvPicPr>
          <p:cNvPr id="23" name="Picture 30">
            <a:extLst>
              <a:ext uri="{FF2B5EF4-FFF2-40B4-BE49-F238E27FC236}">
                <a16:creationId xmlns:a16="http://schemas.microsoft.com/office/drawing/2014/main" id="{9099689B-2C20-46E7-AA77-2577ACEF6C2D}"/>
              </a:ext>
            </a:extLst>
          </p:cNvPr>
          <p:cNvPicPr>
            <a:picLocks noChangeAspect="1"/>
          </p:cNvPicPr>
          <p:nvPr/>
        </p:nvPicPr>
        <p:blipFill>
          <a:blip r:embed="rId3"/>
          <a:srcRect l="23869" t="58731" r="72203" b="31845"/>
          <a:stretch>
            <a:fillRect/>
          </a:stretch>
        </p:blipFill>
        <p:spPr>
          <a:xfrm>
            <a:off x="7587540" y="6285273"/>
            <a:ext cx="775302" cy="557983"/>
          </a:xfrm>
          <a:prstGeom prst="rect">
            <a:avLst/>
          </a:prstGeom>
          <a:noFill/>
          <a:ln cap="flat">
            <a:noFill/>
          </a:ln>
        </p:spPr>
      </p:pic>
      <p:pic>
        <p:nvPicPr>
          <p:cNvPr id="24" name="Picture 31">
            <a:extLst>
              <a:ext uri="{FF2B5EF4-FFF2-40B4-BE49-F238E27FC236}">
                <a16:creationId xmlns:a16="http://schemas.microsoft.com/office/drawing/2014/main" id="{286AEAF5-135E-4790-B59D-3FF5991B4294}"/>
              </a:ext>
            </a:extLst>
          </p:cNvPr>
          <p:cNvPicPr>
            <a:picLocks noChangeAspect="1"/>
          </p:cNvPicPr>
          <p:nvPr/>
        </p:nvPicPr>
        <p:blipFill>
          <a:blip r:embed="rId3"/>
          <a:srcRect l="28809" t="59227" r="67233" b="31448"/>
          <a:stretch>
            <a:fillRect/>
          </a:stretch>
        </p:blipFill>
        <p:spPr>
          <a:xfrm>
            <a:off x="7587540" y="5768141"/>
            <a:ext cx="775302" cy="547959"/>
          </a:xfrm>
          <a:prstGeom prst="rect">
            <a:avLst/>
          </a:prstGeom>
          <a:noFill/>
          <a:ln cap="flat">
            <a:noFill/>
          </a:ln>
        </p:spPr>
      </p:pic>
      <p:pic>
        <p:nvPicPr>
          <p:cNvPr id="25" name="Picture 24">
            <a:extLst>
              <a:ext uri="{FF2B5EF4-FFF2-40B4-BE49-F238E27FC236}">
                <a16:creationId xmlns:a16="http://schemas.microsoft.com/office/drawing/2014/main" id="{DB561A4F-E04F-4359-9A6E-1EDCB0B35775}"/>
              </a:ext>
            </a:extLst>
          </p:cNvPr>
          <p:cNvPicPr>
            <a:picLocks noChangeAspect="1"/>
          </p:cNvPicPr>
          <p:nvPr/>
        </p:nvPicPr>
        <p:blipFill rotWithShape="1">
          <a:blip r:embed="rId4"/>
          <a:srcRect l="11464" t="23846" r="60470" b="14011"/>
          <a:stretch/>
        </p:blipFill>
        <p:spPr>
          <a:xfrm>
            <a:off x="517072" y="0"/>
            <a:ext cx="8554443" cy="568222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806CEB-E7A8-4B0A-B993-EF1F82CE04A2}"/>
              </a:ext>
            </a:extLst>
          </p:cNvPr>
          <p:cNvPicPr>
            <a:picLocks noChangeAspect="1"/>
          </p:cNvPicPr>
          <p:nvPr/>
        </p:nvPicPr>
        <p:blipFill rotWithShape="1">
          <a:blip r:embed="rId3"/>
          <a:srcRect l="11464" t="23846" r="60470" b="14011"/>
          <a:stretch/>
        </p:blipFill>
        <p:spPr>
          <a:xfrm>
            <a:off x="0" y="336445"/>
            <a:ext cx="9132930" cy="6066484"/>
          </a:xfrm>
          <a:prstGeom prst="rect">
            <a:avLst/>
          </a:prstGeom>
        </p:spPr>
      </p:pic>
      <p:pic>
        <p:nvPicPr>
          <p:cNvPr id="23" name="Picture 22">
            <a:extLst>
              <a:ext uri="{FF2B5EF4-FFF2-40B4-BE49-F238E27FC236}">
                <a16:creationId xmlns:a16="http://schemas.microsoft.com/office/drawing/2014/main" id="{23077DAB-438C-4EB8-B46D-106DFC4ED97F}"/>
              </a:ext>
            </a:extLst>
          </p:cNvPr>
          <p:cNvPicPr>
            <a:picLocks noChangeAspect="1"/>
          </p:cNvPicPr>
          <p:nvPr/>
        </p:nvPicPr>
        <p:blipFill rotWithShape="1">
          <a:blip r:embed="rId4"/>
          <a:srcRect l="24835" t="21154" r="65430" b="67307"/>
          <a:stretch/>
        </p:blipFill>
        <p:spPr>
          <a:xfrm>
            <a:off x="356613" y="3789040"/>
            <a:ext cx="648072" cy="432048"/>
          </a:xfrm>
          <a:prstGeom prst="rect">
            <a:avLst/>
          </a:prstGeom>
        </p:spPr>
      </p:pic>
      <p:pic>
        <p:nvPicPr>
          <p:cNvPr id="24" name="Picture 23">
            <a:extLst>
              <a:ext uri="{FF2B5EF4-FFF2-40B4-BE49-F238E27FC236}">
                <a16:creationId xmlns:a16="http://schemas.microsoft.com/office/drawing/2014/main" id="{2467731A-032E-452C-953A-00BC133318B8}"/>
              </a:ext>
            </a:extLst>
          </p:cNvPr>
          <p:cNvPicPr>
            <a:picLocks noChangeAspect="1"/>
          </p:cNvPicPr>
          <p:nvPr/>
        </p:nvPicPr>
        <p:blipFill rotWithShape="1">
          <a:blip r:embed="rId4"/>
          <a:srcRect l="35698" t="21154" r="54567" b="67308"/>
          <a:stretch/>
        </p:blipFill>
        <p:spPr>
          <a:xfrm>
            <a:off x="2228821" y="3807336"/>
            <a:ext cx="648072" cy="432048"/>
          </a:xfrm>
          <a:prstGeom prst="rect">
            <a:avLst/>
          </a:prstGeom>
        </p:spPr>
      </p:pic>
      <p:pic>
        <p:nvPicPr>
          <p:cNvPr id="25" name="Picture 24">
            <a:extLst>
              <a:ext uri="{FF2B5EF4-FFF2-40B4-BE49-F238E27FC236}">
                <a16:creationId xmlns:a16="http://schemas.microsoft.com/office/drawing/2014/main" id="{EBE7FD15-826B-4C7F-8493-48C6DC04A1B7}"/>
              </a:ext>
            </a:extLst>
          </p:cNvPr>
          <p:cNvPicPr>
            <a:picLocks noChangeAspect="1"/>
          </p:cNvPicPr>
          <p:nvPr/>
        </p:nvPicPr>
        <p:blipFill rotWithShape="1">
          <a:blip r:embed="rId4"/>
          <a:srcRect l="46470" t="21154" r="43794" b="67307"/>
          <a:stretch/>
        </p:blipFill>
        <p:spPr>
          <a:xfrm>
            <a:off x="6516216" y="5229200"/>
            <a:ext cx="648072" cy="432048"/>
          </a:xfrm>
          <a:prstGeom prst="rect">
            <a:avLst/>
          </a:prstGeom>
        </p:spPr>
      </p:pic>
      <p:pic>
        <p:nvPicPr>
          <p:cNvPr id="26" name="Picture 25">
            <a:extLst>
              <a:ext uri="{FF2B5EF4-FFF2-40B4-BE49-F238E27FC236}">
                <a16:creationId xmlns:a16="http://schemas.microsoft.com/office/drawing/2014/main" id="{63305D25-EB16-4D44-A584-52F7C7701A15}"/>
              </a:ext>
            </a:extLst>
          </p:cNvPr>
          <p:cNvPicPr>
            <a:picLocks noChangeAspect="1"/>
          </p:cNvPicPr>
          <p:nvPr/>
        </p:nvPicPr>
        <p:blipFill rotWithShape="1">
          <a:blip r:embed="rId4"/>
          <a:srcRect l="57287" t="21154" r="32978" b="67307"/>
          <a:stretch/>
        </p:blipFill>
        <p:spPr>
          <a:xfrm>
            <a:off x="8303160" y="455071"/>
            <a:ext cx="648072" cy="432048"/>
          </a:xfrm>
          <a:prstGeom prst="rect">
            <a:avLst/>
          </a:prstGeom>
        </p:spPr>
      </p:pic>
      <p:pic>
        <p:nvPicPr>
          <p:cNvPr id="27" name="Picture 26">
            <a:extLst>
              <a:ext uri="{FF2B5EF4-FFF2-40B4-BE49-F238E27FC236}">
                <a16:creationId xmlns:a16="http://schemas.microsoft.com/office/drawing/2014/main" id="{9EB29A97-6D34-4B29-9DE3-358DA54B772A}"/>
              </a:ext>
            </a:extLst>
          </p:cNvPr>
          <p:cNvPicPr>
            <a:picLocks noChangeAspect="1"/>
          </p:cNvPicPr>
          <p:nvPr/>
        </p:nvPicPr>
        <p:blipFill rotWithShape="1">
          <a:blip r:embed="rId4"/>
          <a:srcRect l="78966" t="20665" r="11298" b="67796"/>
          <a:stretch/>
        </p:blipFill>
        <p:spPr>
          <a:xfrm>
            <a:off x="1436733" y="3212976"/>
            <a:ext cx="648072" cy="432048"/>
          </a:xfrm>
          <a:prstGeom prst="rect">
            <a:avLst/>
          </a:prstGeom>
        </p:spPr>
      </p:pic>
      <p:pic>
        <p:nvPicPr>
          <p:cNvPr id="28" name="Picture 27">
            <a:extLst>
              <a:ext uri="{FF2B5EF4-FFF2-40B4-BE49-F238E27FC236}">
                <a16:creationId xmlns:a16="http://schemas.microsoft.com/office/drawing/2014/main" id="{4FE903D6-2FD3-494F-8640-3E4A9DE07597}"/>
              </a:ext>
            </a:extLst>
          </p:cNvPr>
          <p:cNvPicPr>
            <a:picLocks noChangeAspect="1"/>
          </p:cNvPicPr>
          <p:nvPr/>
        </p:nvPicPr>
        <p:blipFill rotWithShape="1">
          <a:blip r:embed="rId4"/>
          <a:srcRect l="24835" t="36539" r="65430" b="51922"/>
          <a:stretch/>
        </p:blipFill>
        <p:spPr>
          <a:xfrm>
            <a:off x="7082968" y="2104599"/>
            <a:ext cx="648072" cy="432048"/>
          </a:xfrm>
          <a:prstGeom prst="rect">
            <a:avLst/>
          </a:prstGeom>
        </p:spPr>
      </p:pic>
      <p:pic>
        <p:nvPicPr>
          <p:cNvPr id="29" name="Picture 28">
            <a:extLst>
              <a:ext uri="{FF2B5EF4-FFF2-40B4-BE49-F238E27FC236}">
                <a16:creationId xmlns:a16="http://schemas.microsoft.com/office/drawing/2014/main" id="{2F06C745-1445-4D4A-A333-32614479B167}"/>
              </a:ext>
            </a:extLst>
          </p:cNvPr>
          <p:cNvPicPr>
            <a:picLocks noChangeAspect="1"/>
          </p:cNvPicPr>
          <p:nvPr/>
        </p:nvPicPr>
        <p:blipFill rotWithShape="1">
          <a:blip r:embed="rId4"/>
          <a:srcRect l="35652" t="34616" r="54613" b="51923"/>
          <a:stretch/>
        </p:blipFill>
        <p:spPr>
          <a:xfrm>
            <a:off x="7092280" y="1052736"/>
            <a:ext cx="648072" cy="504056"/>
          </a:xfrm>
          <a:prstGeom prst="rect">
            <a:avLst/>
          </a:prstGeom>
        </p:spPr>
      </p:pic>
      <p:pic>
        <p:nvPicPr>
          <p:cNvPr id="30" name="Picture 29">
            <a:extLst>
              <a:ext uri="{FF2B5EF4-FFF2-40B4-BE49-F238E27FC236}">
                <a16:creationId xmlns:a16="http://schemas.microsoft.com/office/drawing/2014/main" id="{F96E0542-8268-4B2A-8E65-EA4E7AA67F38}"/>
              </a:ext>
            </a:extLst>
          </p:cNvPr>
          <p:cNvPicPr>
            <a:picLocks noChangeAspect="1"/>
          </p:cNvPicPr>
          <p:nvPr/>
        </p:nvPicPr>
        <p:blipFill rotWithShape="1">
          <a:blip r:embed="rId4"/>
          <a:srcRect l="46995" t="36050" r="44351" b="52412"/>
          <a:stretch/>
        </p:blipFill>
        <p:spPr>
          <a:xfrm>
            <a:off x="1472737" y="2060848"/>
            <a:ext cx="576064" cy="432048"/>
          </a:xfrm>
          <a:prstGeom prst="rect">
            <a:avLst/>
          </a:prstGeom>
        </p:spPr>
      </p:pic>
      <p:pic>
        <p:nvPicPr>
          <p:cNvPr id="31" name="Picture 30">
            <a:extLst>
              <a:ext uri="{FF2B5EF4-FFF2-40B4-BE49-F238E27FC236}">
                <a16:creationId xmlns:a16="http://schemas.microsoft.com/office/drawing/2014/main" id="{A0AB9659-BE5F-48AF-AE3F-135859364ADA}"/>
              </a:ext>
            </a:extLst>
          </p:cNvPr>
          <p:cNvPicPr>
            <a:picLocks noChangeAspect="1"/>
          </p:cNvPicPr>
          <p:nvPr/>
        </p:nvPicPr>
        <p:blipFill rotWithShape="1">
          <a:blip r:embed="rId4"/>
          <a:srcRect l="57821" t="36539" r="33526" b="53845"/>
          <a:stretch/>
        </p:blipFill>
        <p:spPr>
          <a:xfrm>
            <a:off x="2660869" y="2697232"/>
            <a:ext cx="576064" cy="360040"/>
          </a:xfrm>
          <a:prstGeom prst="rect">
            <a:avLst/>
          </a:prstGeom>
        </p:spPr>
      </p:pic>
      <p:pic>
        <p:nvPicPr>
          <p:cNvPr id="32" name="Picture 31">
            <a:extLst>
              <a:ext uri="{FF2B5EF4-FFF2-40B4-BE49-F238E27FC236}">
                <a16:creationId xmlns:a16="http://schemas.microsoft.com/office/drawing/2014/main" id="{4FE7F506-BC47-45EB-9FCD-5B392D34583A}"/>
              </a:ext>
            </a:extLst>
          </p:cNvPr>
          <p:cNvPicPr>
            <a:picLocks noChangeAspect="1"/>
          </p:cNvPicPr>
          <p:nvPr/>
        </p:nvPicPr>
        <p:blipFill rotWithShape="1">
          <a:blip r:embed="rId4"/>
          <a:srcRect l="68105" t="34616" r="22160" b="51923"/>
          <a:stretch/>
        </p:blipFill>
        <p:spPr>
          <a:xfrm>
            <a:off x="4139952" y="2240868"/>
            <a:ext cx="648072" cy="504056"/>
          </a:xfrm>
          <a:prstGeom prst="rect">
            <a:avLst/>
          </a:prstGeom>
        </p:spPr>
      </p:pic>
      <p:pic>
        <p:nvPicPr>
          <p:cNvPr id="33" name="Picture 32">
            <a:extLst>
              <a:ext uri="{FF2B5EF4-FFF2-40B4-BE49-F238E27FC236}">
                <a16:creationId xmlns:a16="http://schemas.microsoft.com/office/drawing/2014/main" id="{F0BF196E-CF51-4AAE-B17E-856305692AD3}"/>
              </a:ext>
            </a:extLst>
          </p:cNvPr>
          <p:cNvPicPr>
            <a:picLocks noChangeAspect="1"/>
          </p:cNvPicPr>
          <p:nvPr/>
        </p:nvPicPr>
        <p:blipFill rotWithShape="1">
          <a:blip r:embed="rId4"/>
          <a:srcRect l="78922" t="34616" r="11343" b="53846"/>
          <a:stretch/>
        </p:blipFill>
        <p:spPr>
          <a:xfrm>
            <a:off x="6948264" y="3681028"/>
            <a:ext cx="648072" cy="432048"/>
          </a:xfrm>
          <a:prstGeom prst="rect">
            <a:avLst/>
          </a:prstGeom>
        </p:spPr>
      </p:pic>
      <p:pic>
        <p:nvPicPr>
          <p:cNvPr id="34" name="Picture 33">
            <a:extLst>
              <a:ext uri="{FF2B5EF4-FFF2-40B4-BE49-F238E27FC236}">
                <a16:creationId xmlns:a16="http://schemas.microsoft.com/office/drawing/2014/main" id="{4A48CD8C-9788-4DBC-A79E-62473B76012F}"/>
              </a:ext>
            </a:extLst>
          </p:cNvPr>
          <p:cNvPicPr>
            <a:picLocks noChangeAspect="1"/>
          </p:cNvPicPr>
          <p:nvPr/>
        </p:nvPicPr>
        <p:blipFill rotWithShape="1">
          <a:blip r:embed="rId4"/>
          <a:srcRect l="24835" t="49038" r="66511" b="37500"/>
          <a:stretch/>
        </p:blipFill>
        <p:spPr>
          <a:xfrm>
            <a:off x="7731040" y="2049846"/>
            <a:ext cx="576064" cy="504056"/>
          </a:xfrm>
          <a:prstGeom prst="rect">
            <a:avLst/>
          </a:prstGeom>
        </p:spPr>
      </p:pic>
      <p:pic>
        <p:nvPicPr>
          <p:cNvPr id="35" name="Picture 34">
            <a:extLst>
              <a:ext uri="{FF2B5EF4-FFF2-40B4-BE49-F238E27FC236}">
                <a16:creationId xmlns:a16="http://schemas.microsoft.com/office/drawing/2014/main" id="{FC65E07A-9A8E-49B5-A6AC-CB311E7D4549}"/>
              </a:ext>
            </a:extLst>
          </p:cNvPr>
          <p:cNvPicPr>
            <a:picLocks noChangeAspect="1"/>
          </p:cNvPicPr>
          <p:nvPr/>
        </p:nvPicPr>
        <p:blipFill rotWithShape="1">
          <a:blip r:embed="rId4"/>
          <a:srcRect l="35652" t="49038" r="55153" b="38774"/>
          <a:stretch/>
        </p:blipFill>
        <p:spPr>
          <a:xfrm>
            <a:off x="5724128" y="4772836"/>
            <a:ext cx="612068" cy="456364"/>
          </a:xfrm>
          <a:prstGeom prst="rect">
            <a:avLst/>
          </a:prstGeom>
        </p:spPr>
      </p:pic>
      <p:pic>
        <p:nvPicPr>
          <p:cNvPr id="36" name="Picture 35">
            <a:extLst>
              <a:ext uri="{FF2B5EF4-FFF2-40B4-BE49-F238E27FC236}">
                <a16:creationId xmlns:a16="http://schemas.microsoft.com/office/drawing/2014/main" id="{86DDB152-2C4C-4CD2-B584-671EE42ACDB4}"/>
              </a:ext>
            </a:extLst>
          </p:cNvPr>
          <p:cNvPicPr>
            <a:picLocks noChangeAspect="1"/>
          </p:cNvPicPr>
          <p:nvPr/>
        </p:nvPicPr>
        <p:blipFill rotWithShape="1">
          <a:blip r:embed="rId4"/>
          <a:srcRect l="46462" t="50000" r="43802" b="37500"/>
          <a:stretch/>
        </p:blipFill>
        <p:spPr>
          <a:xfrm>
            <a:off x="8306972" y="818710"/>
            <a:ext cx="648072" cy="468052"/>
          </a:xfrm>
          <a:prstGeom prst="rect">
            <a:avLst/>
          </a:prstGeom>
        </p:spPr>
      </p:pic>
      <p:pic>
        <p:nvPicPr>
          <p:cNvPr id="37" name="Picture 36">
            <a:extLst>
              <a:ext uri="{FF2B5EF4-FFF2-40B4-BE49-F238E27FC236}">
                <a16:creationId xmlns:a16="http://schemas.microsoft.com/office/drawing/2014/main" id="{99A1F1CB-46A9-45A9-9309-D5C659304736}"/>
              </a:ext>
            </a:extLst>
          </p:cNvPr>
          <p:cNvPicPr>
            <a:picLocks noChangeAspect="1"/>
          </p:cNvPicPr>
          <p:nvPr/>
        </p:nvPicPr>
        <p:blipFill rotWithShape="1">
          <a:blip r:embed="rId4"/>
          <a:srcRect l="57280" t="49038" r="32985" b="37500"/>
          <a:stretch/>
        </p:blipFill>
        <p:spPr>
          <a:xfrm>
            <a:off x="1436733" y="1556792"/>
            <a:ext cx="648072" cy="504056"/>
          </a:xfrm>
          <a:prstGeom prst="rect">
            <a:avLst/>
          </a:prstGeom>
        </p:spPr>
      </p:pic>
      <p:pic>
        <p:nvPicPr>
          <p:cNvPr id="38" name="Picture 37">
            <a:extLst>
              <a:ext uri="{FF2B5EF4-FFF2-40B4-BE49-F238E27FC236}">
                <a16:creationId xmlns:a16="http://schemas.microsoft.com/office/drawing/2014/main" id="{59E50378-5DE3-4FD6-A3B3-386D49BA4A3A}"/>
              </a:ext>
            </a:extLst>
          </p:cNvPr>
          <p:cNvPicPr>
            <a:picLocks noChangeAspect="1"/>
          </p:cNvPicPr>
          <p:nvPr/>
        </p:nvPicPr>
        <p:blipFill rotWithShape="1">
          <a:blip r:embed="rId4"/>
          <a:srcRect l="68105" t="49038" r="22160" b="37500"/>
          <a:stretch/>
        </p:blipFill>
        <p:spPr>
          <a:xfrm>
            <a:off x="8299348" y="-47693"/>
            <a:ext cx="648072" cy="504056"/>
          </a:xfrm>
          <a:prstGeom prst="rect">
            <a:avLst/>
          </a:prstGeom>
        </p:spPr>
      </p:pic>
      <p:pic>
        <p:nvPicPr>
          <p:cNvPr id="39" name="Picture 38">
            <a:extLst>
              <a:ext uri="{FF2B5EF4-FFF2-40B4-BE49-F238E27FC236}">
                <a16:creationId xmlns:a16="http://schemas.microsoft.com/office/drawing/2014/main" id="{34F3E4D7-59CD-43FA-99A3-8DF545090A14}"/>
              </a:ext>
            </a:extLst>
          </p:cNvPr>
          <p:cNvPicPr>
            <a:picLocks noChangeAspect="1"/>
          </p:cNvPicPr>
          <p:nvPr/>
        </p:nvPicPr>
        <p:blipFill rotWithShape="1">
          <a:blip r:embed="rId4"/>
          <a:srcRect l="78922" t="50000" r="11343" b="36538"/>
          <a:stretch/>
        </p:blipFill>
        <p:spPr>
          <a:xfrm>
            <a:off x="7272300" y="2622036"/>
            <a:ext cx="648072" cy="504056"/>
          </a:xfrm>
          <a:prstGeom prst="rect">
            <a:avLst/>
          </a:prstGeom>
        </p:spPr>
      </p:pic>
      <p:pic>
        <p:nvPicPr>
          <p:cNvPr id="40" name="Picture 39">
            <a:extLst>
              <a:ext uri="{FF2B5EF4-FFF2-40B4-BE49-F238E27FC236}">
                <a16:creationId xmlns:a16="http://schemas.microsoft.com/office/drawing/2014/main" id="{B292812E-CAAE-4E2D-BA91-76BB6283DE33}"/>
              </a:ext>
            </a:extLst>
          </p:cNvPr>
          <p:cNvPicPr>
            <a:picLocks noChangeAspect="1"/>
          </p:cNvPicPr>
          <p:nvPr/>
        </p:nvPicPr>
        <p:blipFill rotWithShape="1">
          <a:blip r:embed="rId4"/>
          <a:srcRect l="24835" t="64262" r="65430" b="24200"/>
          <a:stretch/>
        </p:blipFill>
        <p:spPr>
          <a:xfrm>
            <a:off x="7718905" y="1687936"/>
            <a:ext cx="648072" cy="432048"/>
          </a:xfrm>
          <a:prstGeom prst="rect">
            <a:avLst/>
          </a:prstGeom>
        </p:spPr>
      </p:pic>
      <p:pic>
        <p:nvPicPr>
          <p:cNvPr id="41" name="Picture 40">
            <a:extLst>
              <a:ext uri="{FF2B5EF4-FFF2-40B4-BE49-F238E27FC236}">
                <a16:creationId xmlns:a16="http://schemas.microsoft.com/office/drawing/2014/main" id="{85C7BB64-4140-40B8-80ED-F285AED0E866}"/>
              </a:ext>
            </a:extLst>
          </p:cNvPr>
          <p:cNvPicPr>
            <a:picLocks noChangeAspect="1"/>
          </p:cNvPicPr>
          <p:nvPr/>
        </p:nvPicPr>
        <p:blipFill rotWithShape="1">
          <a:blip r:embed="rId4"/>
          <a:srcRect l="35652" t="65384" r="54613" b="25001"/>
          <a:stretch/>
        </p:blipFill>
        <p:spPr>
          <a:xfrm>
            <a:off x="1187624" y="2852936"/>
            <a:ext cx="648072" cy="360040"/>
          </a:xfrm>
          <a:prstGeom prst="rect">
            <a:avLst/>
          </a:prstGeom>
        </p:spPr>
      </p:pic>
      <p:pic>
        <p:nvPicPr>
          <p:cNvPr id="42" name="Picture 41">
            <a:extLst>
              <a:ext uri="{FF2B5EF4-FFF2-40B4-BE49-F238E27FC236}">
                <a16:creationId xmlns:a16="http://schemas.microsoft.com/office/drawing/2014/main" id="{7EC8D1B9-784B-4ACD-8EEB-8FB279FD8DEE}"/>
              </a:ext>
            </a:extLst>
          </p:cNvPr>
          <p:cNvPicPr>
            <a:picLocks noChangeAspect="1"/>
          </p:cNvPicPr>
          <p:nvPr/>
        </p:nvPicPr>
        <p:blipFill rotWithShape="1">
          <a:blip r:embed="rId4"/>
          <a:srcRect l="46470" t="63886" r="43794" b="24576"/>
          <a:stretch/>
        </p:blipFill>
        <p:spPr>
          <a:xfrm>
            <a:off x="8072930" y="1267820"/>
            <a:ext cx="648072" cy="432048"/>
          </a:xfrm>
          <a:prstGeom prst="rect">
            <a:avLst/>
          </a:prstGeom>
        </p:spPr>
      </p:pic>
      <p:pic>
        <p:nvPicPr>
          <p:cNvPr id="43" name="Picture 42">
            <a:extLst>
              <a:ext uri="{FF2B5EF4-FFF2-40B4-BE49-F238E27FC236}">
                <a16:creationId xmlns:a16="http://schemas.microsoft.com/office/drawing/2014/main" id="{000A5597-9C0D-42A2-9419-EC4C609FDCAE}"/>
              </a:ext>
            </a:extLst>
          </p:cNvPr>
          <p:cNvPicPr>
            <a:picLocks noChangeAspect="1"/>
          </p:cNvPicPr>
          <p:nvPr/>
        </p:nvPicPr>
        <p:blipFill rotWithShape="1">
          <a:blip r:embed="rId4"/>
          <a:srcRect l="57287" t="63886" r="32978" b="22653"/>
          <a:stretch/>
        </p:blipFill>
        <p:spPr>
          <a:xfrm>
            <a:off x="5292080" y="3519304"/>
            <a:ext cx="648072" cy="504056"/>
          </a:xfrm>
          <a:prstGeom prst="rect">
            <a:avLst/>
          </a:prstGeom>
        </p:spPr>
      </p:pic>
      <p:pic>
        <p:nvPicPr>
          <p:cNvPr id="44" name="Picture 43">
            <a:extLst>
              <a:ext uri="{FF2B5EF4-FFF2-40B4-BE49-F238E27FC236}">
                <a16:creationId xmlns:a16="http://schemas.microsoft.com/office/drawing/2014/main" id="{552EFD5F-8922-4550-A63C-9D546A42A31F}"/>
              </a:ext>
            </a:extLst>
          </p:cNvPr>
          <p:cNvPicPr>
            <a:picLocks noChangeAspect="1"/>
          </p:cNvPicPr>
          <p:nvPr/>
        </p:nvPicPr>
        <p:blipFill rotWithShape="1">
          <a:blip r:embed="rId4"/>
          <a:srcRect l="69186" t="65385" r="23242" b="23077"/>
          <a:stretch/>
        </p:blipFill>
        <p:spPr>
          <a:xfrm>
            <a:off x="5974775" y="3645024"/>
            <a:ext cx="504056" cy="432048"/>
          </a:xfrm>
          <a:prstGeom prst="rect">
            <a:avLst/>
          </a:prstGeom>
        </p:spPr>
      </p:pic>
      <p:cxnSp>
        <p:nvCxnSpPr>
          <p:cNvPr id="46" name="Straight Arrow Connector 45">
            <a:extLst>
              <a:ext uri="{FF2B5EF4-FFF2-40B4-BE49-F238E27FC236}">
                <a16:creationId xmlns:a16="http://schemas.microsoft.com/office/drawing/2014/main" id="{4591E48B-B793-4603-88CA-7E9EF79C6C91}"/>
              </a:ext>
            </a:extLst>
          </p:cNvPr>
          <p:cNvCxnSpPr>
            <a:cxnSpLocks/>
          </p:cNvCxnSpPr>
          <p:nvPr/>
        </p:nvCxnSpPr>
        <p:spPr>
          <a:xfrm flipV="1">
            <a:off x="788661" y="1993033"/>
            <a:ext cx="720080" cy="1778299"/>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77F94715-6DCB-476D-81AD-0E314D353309}"/>
              </a:ext>
            </a:extLst>
          </p:cNvPr>
          <p:cNvCxnSpPr>
            <a:cxnSpLocks/>
          </p:cNvCxnSpPr>
          <p:nvPr/>
        </p:nvCxnSpPr>
        <p:spPr>
          <a:xfrm flipV="1">
            <a:off x="781845" y="3032956"/>
            <a:ext cx="654888" cy="746412"/>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26D0F62E-DC2A-4758-BF9E-6E9FC3FA031D}"/>
              </a:ext>
            </a:extLst>
          </p:cNvPr>
          <p:cNvCxnSpPr>
            <a:cxnSpLocks/>
          </p:cNvCxnSpPr>
          <p:nvPr/>
        </p:nvCxnSpPr>
        <p:spPr>
          <a:xfrm flipV="1">
            <a:off x="1580749" y="2446479"/>
            <a:ext cx="192139" cy="806964"/>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6879BEF-786A-4E6A-96A2-568A0A7693CD}"/>
              </a:ext>
            </a:extLst>
          </p:cNvPr>
          <p:cNvCxnSpPr>
            <a:cxnSpLocks/>
          </p:cNvCxnSpPr>
          <p:nvPr/>
        </p:nvCxnSpPr>
        <p:spPr>
          <a:xfrm flipV="1">
            <a:off x="656744" y="3398126"/>
            <a:ext cx="566884" cy="420899"/>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465E8662-F2D1-40CC-A647-C4768576DBDB}"/>
              </a:ext>
            </a:extLst>
          </p:cNvPr>
          <p:cNvCxnSpPr>
            <a:cxnSpLocks/>
          </p:cNvCxnSpPr>
          <p:nvPr/>
        </p:nvCxnSpPr>
        <p:spPr>
          <a:xfrm flipV="1">
            <a:off x="1751373" y="2973925"/>
            <a:ext cx="662500" cy="286744"/>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4DB59555-5904-41ED-9D18-327D3448048F}"/>
              </a:ext>
            </a:extLst>
          </p:cNvPr>
          <p:cNvCxnSpPr>
            <a:cxnSpLocks/>
          </p:cNvCxnSpPr>
          <p:nvPr/>
        </p:nvCxnSpPr>
        <p:spPr>
          <a:xfrm flipV="1">
            <a:off x="934245" y="2744924"/>
            <a:ext cx="3522035" cy="1186844"/>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48ACF68E-7B44-464A-8FF6-0593F47F569F}"/>
              </a:ext>
            </a:extLst>
          </p:cNvPr>
          <p:cNvCxnSpPr>
            <a:cxnSpLocks/>
          </p:cNvCxnSpPr>
          <p:nvPr/>
        </p:nvCxnSpPr>
        <p:spPr>
          <a:xfrm>
            <a:off x="934245" y="3931768"/>
            <a:ext cx="1294576" cy="122113"/>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1FF213F3-0286-45DC-9F0A-40E8403F9643}"/>
              </a:ext>
            </a:extLst>
          </p:cNvPr>
          <p:cNvCxnSpPr>
            <a:cxnSpLocks/>
          </p:cNvCxnSpPr>
          <p:nvPr/>
        </p:nvCxnSpPr>
        <p:spPr>
          <a:xfrm flipV="1">
            <a:off x="934245" y="3185356"/>
            <a:ext cx="654888" cy="746412"/>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2B013E10-54E9-4767-8F83-7ED5818D8FA0}"/>
              </a:ext>
            </a:extLst>
          </p:cNvPr>
          <p:cNvCxnSpPr>
            <a:cxnSpLocks/>
          </p:cNvCxnSpPr>
          <p:nvPr/>
        </p:nvCxnSpPr>
        <p:spPr>
          <a:xfrm>
            <a:off x="5796136" y="3807336"/>
            <a:ext cx="181267" cy="89716"/>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8083D749-8907-4187-BB54-1C36E029DE19}"/>
              </a:ext>
            </a:extLst>
          </p:cNvPr>
          <p:cNvCxnSpPr>
            <a:cxnSpLocks/>
          </p:cNvCxnSpPr>
          <p:nvPr/>
        </p:nvCxnSpPr>
        <p:spPr>
          <a:xfrm flipV="1">
            <a:off x="6731920" y="4160769"/>
            <a:ext cx="351048" cy="1077051"/>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6FDC6BE0-23EF-49B2-BBD1-42C1EA2FAFBE}"/>
              </a:ext>
            </a:extLst>
          </p:cNvPr>
          <p:cNvCxnSpPr>
            <a:cxnSpLocks/>
          </p:cNvCxnSpPr>
          <p:nvPr/>
        </p:nvCxnSpPr>
        <p:spPr>
          <a:xfrm flipV="1">
            <a:off x="7477354" y="1946394"/>
            <a:ext cx="366856" cy="17359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A4CE91E3-6B88-4741-A591-D9B4CF4BA7C5}"/>
              </a:ext>
            </a:extLst>
          </p:cNvPr>
          <p:cNvCxnSpPr>
            <a:cxnSpLocks/>
          </p:cNvCxnSpPr>
          <p:nvPr/>
        </p:nvCxnSpPr>
        <p:spPr>
          <a:xfrm flipV="1">
            <a:off x="7594981" y="2392121"/>
            <a:ext cx="247847" cy="1282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09E08F9E-0060-47AC-AF03-58BF552A5653}"/>
              </a:ext>
            </a:extLst>
          </p:cNvPr>
          <p:cNvCxnSpPr>
            <a:cxnSpLocks/>
          </p:cNvCxnSpPr>
          <p:nvPr/>
        </p:nvCxnSpPr>
        <p:spPr>
          <a:xfrm flipV="1">
            <a:off x="7281334" y="1505913"/>
            <a:ext cx="141456" cy="574792"/>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C967F42D-C334-4D53-AF91-330CBB4B6A45}"/>
              </a:ext>
            </a:extLst>
          </p:cNvPr>
          <p:cNvCxnSpPr>
            <a:cxnSpLocks/>
          </p:cNvCxnSpPr>
          <p:nvPr/>
        </p:nvCxnSpPr>
        <p:spPr>
          <a:xfrm flipV="1">
            <a:off x="7524328" y="1699868"/>
            <a:ext cx="842649" cy="2071464"/>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457EF604-C43A-4FD5-B582-BC1DBD1DF5E7}"/>
              </a:ext>
            </a:extLst>
          </p:cNvPr>
          <p:cNvCxnSpPr>
            <a:cxnSpLocks/>
          </p:cNvCxnSpPr>
          <p:nvPr/>
        </p:nvCxnSpPr>
        <p:spPr>
          <a:xfrm flipV="1">
            <a:off x="8172400" y="764704"/>
            <a:ext cx="194577" cy="576064"/>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9613E9DD-9268-4142-8C7D-10C9CB5F76E6}"/>
              </a:ext>
            </a:extLst>
          </p:cNvPr>
          <p:cNvCxnSpPr>
            <a:cxnSpLocks/>
          </p:cNvCxnSpPr>
          <p:nvPr/>
        </p:nvCxnSpPr>
        <p:spPr>
          <a:xfrm flipV="1">
            <a:off x="8528984" y="380790"/>
            <a:ext cx="94400" cy="102576"/>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D1D54334-7578-4931-8D1F-4C87238BEAE1}"/>
              </a:ext>
            </a:extLst>
          </p:cNvPr>
          <p:cNvCxnSpPr>
            <a:cxnSpLocks/>
          </p:cNvCxnSpPr>
          <p:nvPr/>
        </p:nvCxnSpPr>
        <p:spPr>
          <a:xfrm>
            <a:off x="8702551" y="776535"/>
            <a:ext cx="67080" cy="12893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98D0143C-43D6-46C7-AF79-C41A657FA660}"/>
              </a:ext>
            </a:extLst>
          </p:cNvPr>
          <p:cNvSpPr/>
          <p:nvPr/>
        </p:nvSpPr>
        <p:spPr>
          <a:xfrm>
            <a:off x="5706126" y="4797152"/>
            <a:ext cx="648072" cy="43204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011E3A51-C25F-4413-A827-B3701FC72DC9}"/>
              </a:ext>
            </a:extLst>
          </p:cNvPr>
          <p:cNvSpPr/>
          <p:nvPr/>
        </p:nvSpPr>
        <p:spPr>
          <a:xfrm>
            <a:off x="334948" y="3785660"/>
            <a:ext cx="648072" cy="43204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a:extLst>
              <a:ext uri="{FF2B5EF4-FFF2-40B4-BE49-F238E27FC236}">
                <a16:creationId xmlns:a16="http://schemas.microsoft.com/office/drawing/2014/main" id="{729A476E-BFB7-435E-8713-E29E35F44331}"/>
              </a:ext>
            </a:extLst>
          </p:cNvPr>
          <p:cNvSpPr/>
          <p:nvPr/>
        </p:nvSpPr>
        <p:spPr>
          <a:xfrm>
            <a:off x="2624865" y="2673510"/>
            <a:ext cx="648072" cy="43204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a:extLst>
              <a:ext uri="{FF2B5EF4-FFF2-40B4-BE49-F238E27FC236}">
                <a16:creationId xmlns:a16="http://schemas.microsoft.com/office/drawing/2014/main" id="{5AD2B785-3474-4ED0-B7EC-33CCA1AC9DAE}"/>
              </a:ext>
            </a:extLst>
          </p:cNvPr>
          <p:cNvSpPr/>
          <p:nvPr/>
        </p:nvSpPr>
        <p:spPr>
          <a:xfrm>
            <a:off x="6498214" y="5191100"/>
            <a:ext cx="648072" cy="43204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a:extLst>
              <a:ext uri="{FF2B5EF4-FFF2-40B4-BE49-F238E27FC236}">
                <a16:creationId xmlns:a16="http://schemas.microsoft.com/office/drawing/2014/main" id="{8A05BF09-A64F-4C0F-9F01-6A25AC6A49AE}"/>
              </a:ext>
            </a:extLst>
          </p:cNvPr>
          <p:cNvSpPr/>
          <p:nvPr/>
        </p:nvSpPr>
        <p:spPr>
          <a:xfrm>
            <a:off x="8285988" y="469804"/>
            <a:ext cx="648072" cy="43204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a:extLst>
              <a:ext uri="{FF2B5EF4-FFF2-40B4-BE49-F238E27FC236}">
                <a16:creationId xmlns:a16="http://schemas.microsoft.com/office/drawing/2014/main" id="{A7E2EF50-533C-4303-B88A-6FBD80095B1A}"/>
              </a:ext>
            </a:extLst>
          </p:cNvPr>
          <p:cNvSpPr/>
          <p:nvPr/>
        </p:nvSpPr>
        <p:spPr>
          <a:xfrm>
            <a:off x="1187624" y="2818443"/>
            <a:ext cx="648072" cy="43204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26065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38311101-F67D-4325-8867-087E63C09E60}"/>
              </a:ext>
            </a:extLst>
          </p:cNvPr>
          <p:cNvSpPr>
            <a:spLocks noGrp="1"/>
          </p:cNvSpPr>
          <p:nvPr>
            <p:ph type="ctrTitle"/>
          </p:nvPr>
        </p:nvSpPr>
        <p:spPr>
          <a:xfrm>
            <a:off x="669925" y="2781300"/>
            <a:ext cx="4552950" cy="901700"/>
          </a:xfrm>
        </p:spPr>
        <p:txBody>
          <a:bodyPr/>
          <a:lstStyle/>
          <a:p>
            <a:r>
              <a:rPr lang="en-GB" dirty="0">
                <a:ea typeface="Calibri" panose="020F0502020204030204" pitchFamily="34" charset="0"/>
                <a:cs typeface="Times New Roman" panose="02020603050405020304" pitchFamily="18" charset="0"/>
              </a:rPr>
              <a:t>Nazi Antisemitism: where did it come from? </a:t>
            </a:r>
            <a:endParaRPr altLang="en-US" dirty="0"/>
          </a:p>
        </p:txBody>
      </p:sp>
      <p:pic>
        <p:nvPicPr>
          <p:cNvPr id="22531" name="Picture 2" descr="A picture containing text, picture frame&#10;&#10;Description automatically generated">
            <a:extLst>
              <a:ext uri="{FF2B5EF4-FFF2-40B4-BE49-F238E27FC236}">
                <a16:creationId xmlns:a16="http://schemas.microsoft.com/office/drawing/2014/main" id="{8AE0C622-0FE0-4B98-A04E-AAA7263B46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095" t="11795" r="54288" b="42709"/>
          <a:stretch>
            <a:fillRect/>
          </a:stretch>
        </p:blipFill>
        <p:spPr bwMode="auto">
          <a:xfrm>
            <a:off x="5940425" y="2205038"/>
            <a:ext cx="2827338"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CoH template">
      <a:dk1>
        <a:srgbClr val="262321"/>
      </a:dk1>
      <a:lt1>
        <a:sysClr val="window" lastClr="FFFFFF"/>
      </a:lt1>
      <a:dk2>
        <a:srgbClr val="262321"/>
      </a:dk2>
      <a:lt2>
        <a:srgbClr val="FFFFFF"/>
      </a:lt2>
      <a:accent1>
        <a:srgbClr val="43838E"/>
      </a:accent1>
      <a:accent2>
        <a:srgbClr val="E1C500"/>
      </a:accent2>
      <a:accent3>
        <a:srgbClr val="5F4560"/>
      </a:accent3>
      <a:accent4>
        <a:srgbClr val="AE6C6E"/>
      </a:accent4>
      <a:accent5>
        <a:srgbClr val="605954"/>
      </a:accent5>
      <a:accent6>
        <a:srgbClr val="84BBC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2558</TotalTime>
  <Words>1536</Words>
  <Application>Microsoft Office PowerPoint</Application>
  <PresentationFormat>On-screen Show (4:3)</PresentationFormat>
  <Paragraphs>26</Paragraphs>
  <Slides>8</Slides>
  <Notes>8</Notes>
  <HiddenSlides>0</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6" baseType="lpstr">
      <vt:lpstr>Arial</vt:lpstr>
      <vt:lpstr>Arial Narrow</vt:lpstr>
      <vt:lpstr>Calibri</vt:lpstr>
      <vt:lpstr>Ivar Text</vt:lpstr>
      <vt:lpstr>Verdana</vt:lpstr>
      <vt:lpstr>Wingdings</vt:lpstr>
      <vt:lpstr>Office Theme</vt:lpstr>
      <vt:lpstr>Document</vt:lpstr>
      <vt:lpstr>Nazi Antisemitism: where did it come from? </vt:lpstr>
      <vt:lpstr>PowerPoint Presentation</vt:lpstr>
      <vt:lpstr>PowerPoint Presentation</vt:lpstr>
      <vt:lpstr>PowerPoint Presentation</vt:lpstr>
      <vt:lpstr>PowerPoint Presentation</vt:lpstr>
      <vt:lpstr>PowerPoint Presentation</vt:lpstr>
      <vt:lpstr>PowerPoint Presentation</vt:lpstr>
      <vt:lpstr>Nazi Antisemitism: where did it come from?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Cloned Ltd</dc:creator>
  <cp:lastModifiedBy>Soper, Corey</cp:lastModifiedBy>
  <cp:revision>293</cp:revision>
  <dcterms:created xsi:type="dcterms:W3CDTF">2014-01-06T16:57:49Z</dcterms:created>
  <dcterms:modified xsi:type="dcterms:W3CDTF">2021-10-13T10:54:11Z</dcterms:modified>
  <cp:contentStatus/>
</cp:coreProperties>
</file>