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099" r:id="rId2"/>
  </p:sldMasterIdLst>
  <p:notesMasterIdLst>
    <p:notesMasterId r:id="rId30"/>
  </p:notesMasterIdLst>
  <p:handoutMasterIdLst>
    <p:handoutMasterId r:id="rId31"/>
  </p:handoutMasterIdLst>
  <p:sldIdLst>
    <p:sldId id="445" r:id="rId3"/>
    <p:sldId id="459" r:id="rId4"/>
    <p:sldId id="436" r:id="rId5"/>
    <p:sldId id="437" r:id="rId6"/>
    <p:sldId id="438" r:id="rId7"/>
    <p:sldId id="439" r:id="rId8"/>
    <p:sldId id="452" r:id="rId9"/>
    <p:sldId id="441" r:id="rId10"/>
    <p:sldId id="442" r:id="rId11"/>
    <p:sldId id="458" r:id="rId12"/>
    <p:sldId id="453" r:id="rId13"/>
    <p:sldId id="455" r:id="rId14"/>
    <p:sldId id="454" r:id="rId15"/>
    <p:sldId id="463" r:id="rId16"/>
    <p:sldId id="462" r:id="rId17"/>
    <p:sldId id="469" r:id="rId18"/>
    <p:sldId id="470" r:id="rId19"/>
    <p:sldId id="471" r:id="rId20"/>
    <p:sldId id="472" r:id="rId21"/>
    <p:sldId id="457" r:id="rId22"/>
    <p:sldId id="464" r:id="rId23"/>
    <p:sldId id="456" r:id="rId24"/>
    <p:sldId id="332" r:id="rId25"/>
    <p:sldId id="490" r:id="rId26"/>
    <p:sldId id="491" r:id="rId27"/>
    <p:sldId id="468" r:id="rId28"/>
    <p:sldId id="448" r:id="rId29"/>
  </p:sldIdLst>
  <p:sldSz cx="9144000" cy="6858000" type="screen4x3"/>
  <p:notesSz cx="6881813" cy="100028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orient="horz" pos="346">
          <p15:clr>
            <a:srgbClr val="A4A3A4"/>
          </p15:clr>
        </p15:guide>
        <p15:guide id="3" orient="horz" pos="2024">
          <p15:clr>
            <a:srgbClr val="A4A3A4"/>
          </p15:clr>
        </p15:guide>
        <p15:guide id="4" orient="horz" pos="2795">
          <p15:clr>
            <a:srgbClr val="A4A3A4"/>
          </p15:clr>
        </p15:guide>
        <p15:guide id="5" pos="5540">
          <p15:clr>
            <a:srgbClr val="A4A3A4"/>
          </p15:clr>
        </p15:guide>
        <p15:guide id="6" pos="1791">
          <p15:clr>
            <a:srgbClr val="A4A3A4"/>
          </p15:clr>
        </p15:guide>
        <p15:guide id="7" pos="249">
          <p15:clr>
            <a:srgbClr val="A4A3A4"/>
          </p15:clr>
        </p15:guide>
        <p15:guide id="8" pos="657">
          <p15:clr>
            <a:srgbClr val="A4A3A4"/>
          </p15:clr>
        </p15:guide>
      </p15:sldGuideLst>
    </p:ext>
    <p:ext uri="{2D200454-40CA-4A62-9FC3-DE9A4176ACB9}">
      <p15:notesGuideLst xmlns:p15="http://schemas.microsoft.com/office/powerpoint/2012/main">
        <p15:guide id="1" orient="horz" pos="3091">
          <p15:clr>
            <a:srgbClr val="A4A3A4"/>
          </p15:clr>
        </p15:guide>
        <p15:guide id="2" orient="horz" pos="3152">
          <p15:clr>
            <a:srgbClr val="A4A3A4"/>
          </p15:clr>
        </p15:guide>
        <p15:guide id="3" pos="216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91093-796C-E806-08D9-5153F134F9A2}" name="Alanna Ivin" initials="AI" userId="8acbb8285f62e9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5C5"/>
    <a:srgbClr val="AE6C64"/>
    <a:srgbClr val="5C4560"/>
    <a:srgbClr val="FFC500"/>
    <a:srgbClr val="009999"/>
    <a:srgbClr val="990033"/>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9757" autoAdjust="0"/>
  </p:normalViewPr>
  <p:slideViewPr>
    <p:cSldViewPr>
      <p:cViewPr varScale="1">
        <p:scale>
          <a:sx n="87" d="100"/>
          <a:sy n="87" d="100"/>
        </p:scale>
        <p:origin x="1506" y="90"/>
      </p:cViewPr>
      <p:guideLst>
        <p:guide orient="horz" pos="3521"/>
        <p:guide orient="horz" pos="346"/>
        <p:guide orient="horz" pos="2024"/>
        <p:guide orient="horz" pos="2795"/>
        <p:guide pos="5540"/>
        <p:guide pos="1791"/>
        <p:guide pos="249"/>
        <p:guide pos="657"/>
      </p:guideLst>
    </p:cSldViewPr>
  </p:slideViewPr>
  <p:outlineViewPr>
    <p:cViewPr>
      <p:scale>
        <a:sx n="33" d="100"/>
        <a:sy n="33" d="100"/>
      </p:scale>
      <p:origin x="0" y="-6404"/>
    </p:cViewPr>
  </p:outlineViewPr>
  <p:notesTextViewPr>
    <p:cViewPr>
      <p:scale>
        <a:sx n="66" d="100"/>
        <a:sy n="66" d="100"/>
      </p:scale>
      <p:origin x="0" y="0"/>
    </p:cViewPr>
  </p:notesTextViewPr>
  <p:sorterViewPr>
    <p:cViewPr>
      <p:scale>
        <a:sx n="50" d="100"/>
        <a:sy n="50" d="100"/>
      </p:scale>
      <p:origin x="0" y="-2180"/>
    </p:cViewPr>
  </p:sorterViewPr>
  <p:notesViewPr>
    <p:cSldViewPr>
      <p:cViewPr varScale="1">
        <p:scale>
          <a:sx n="55" d="100"/>
          <a:sy n="55" d="100"/>
        </p:scale>
        <p:origin x="-2856" y="-90"/>
      </p:cViewPr>
      <p:guideLst>
        <p:guide orient="horz" pos="3091"/>
        <p:guide orient="horz" pos="3152"/>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1F2B1-A502-43D1-8186-9E028BB3ACB5}"/>
              </a:ext>
            </a:extLst>
          </p:cNvPr>
          <p:cNvSpPr>
            <a:spLocks noGrp="1"/>
          </p:cNvSpPr>
          <p:nvPr>
            <p:ph type="hdr" sz="quarter"/>
          </p:nvPr>
        </p:nvSpPr>
        <p:spPr>
          <a:xfrm>
            <a:off x="0" y="0"/>
            <a:ext cx="2982913" cy="500063"/>
          </a:xfrm>
          <a:prstGeom prst="rect">
            <a:avLst/>
          </a:prstGeom>
        </p:spPr>
        <p:txBody>
          <a:bodyPr vert="horz" lIns="92248" tIns="46125" rIns="92248" bIns="46125"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7AE0C009-C419-467C-815D-1896413E03AE}"/>
              </a:ext>
            </a:extLst>
          </p:cNvPr>
          <p:cNvSpPr>
            <a:spLocks noGrp="1"/>
          </p:cNvSpPr>
          <p:nvPr>
            <p:ph type="dt" sz="quarter" idx="1"/>
          </p:nvPr>
        </p:nvSpPr>
        <p:spPr>
          <a:xfrm>
            <a:off x="3897313" y="0"/>
            <a:ext cx="2982912" cy="500063"/>
          </a:xfrm>
          <a:prstGeom prst="rect">
            <a:avLst/>
          </a:prstGeom>
        </p:spPr>
        <p:txBody>
          <a:bodyPr vert="horz" lIns="92248" tIns="46125" rIns="92248" bIns="46125" rtlCol="0"/>
          <a:lstStyle>
            <a:lvl1pPr algn="r" eaLnBrk="1" fontAlgn="auto" hangingPunct="1">
              <a:spcBef>
                <a:spcPts val="0"/>
              </a:spcBef>
              <a:spcAft>
                <a:spcPts val="0"/>
              </a:spcAft>
              <a:defRPr sz="1200">
                <a:latin typeface="+mn-lt"/>
                <a:cs typeface="+mn-cs"/>
              </a:defRPr>
            </a:lvl1pPr>
          </a:lstStyle>
          <a:p>
            <a:pPr>
              <a:defRPr/>
            </a:pPr>
            <a:fld id="{9E551A0A-0E92-480B-B6A0-E0B2430B6080}" type="datetimeFigureOut">
              <a:rPr lang="en-GB"/>
              <a:pPr>
                <a:defRPr/>
              </a:pPr>
              <a:t>05/10/2021</a:t>
            </a:fld>
            <a:endParaRPr lang="en-GB"/>
          </a:p>
        </p:txBody>
      </p:sp>
      <p:sp>
        <p:nvSpPr>
          <p:cNvPr id="4" name="Footer Placeholder 3">
            <a:extLst>
              <a:ext uri="{FF2B5EF4-FFF2-40B4-BE49-F238E27FC236}">
                <a16:creationId xmlns:a16="http://schemas.microsoft.com/office/drawing/2014/main" id="{85D7FCB5-C3BB-4CA9-AE47-73A2D2B5D7B6}"/>
              </a:ext>
            </a:extLst>
          </p:cNvPr>
          <p:cNvSpPr>
            <a:spLocks noGrp="1"/>
          </p:cNvSpPr>
          <p:nvPr>
            <p:ph type="ftr" sz="quarter" idx="2"/>
          </p:nvPr>
        </p:nvSpPr>
        <p:spPr>
          <a:xfrm>
            <a:off x="0" y="9501188"/>
            <a:ext cx="2982913" cy="500062"/>
          </a:xfrm>
          <a:prstGeom prst="rect">
            <a:avLst/>
          </a:prstGeom>
        </p:spPr>
        <p:txBody>
          <a:bodyPr vert="horz" lIns="92248" tIns="46125" rIns="92248" bIns="46125"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AA83BFCC-48E0-44B3-93AE-180B1BD4B318}"/>
              </a:ext>
            </a:extLst>
          </p:cNvPr>
          <p:cNvSpPr>
            <a:spLocks noGrp="1"/>
          </p:cNvSpPr>
          <p:nvPr>
            <p:ph type="sldNum" sz="quarter" idx="3"/>
          </p:nvPr>
        </p:nvSpPr>
        <p:spPr>
          <a:xfrm>
            <a:off x="3897313" y="9501188"/>
            <a:ext cx="2982912" cy="500062"/>
          </a:xfrm>
          <a:prstGeom prst="rect">
            <a:avLst/>
          </a:prstGeom>
        </p:spPr>
        <p:txBody>
          <a:bodyPr vert="horz" wrap="square" lIns="92248" tIns="46125" rIns="92248" bIns="4612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76A3F5C-7A31-4A6C-9B2A-E3643E31E9B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B3C11E-C7BF-4D33-B223-F1EDB7D8C142}"/>
              </a:ext>
            </a:extLst>
          </p:cNvPr>
          <p:cNvSpPr>
            <a:spLocks noGrp="1"/>
          </p:cNvSpPr>
          <p:nvPr>
            <p:ph type="hdr" sz="quarter"/>
          </p:nvPr>
        </p:nvSpPr>
        <p:spPr>
          <a:xfrm>
            <a:off x="0" y="0"/>
            <a:ext cx="2982913" cy="500063"/>
          </a:xfrm>
          <a:prstGeom prst="rect">
            <a:avLst/>
          </a:prstGeom>
        </p:spPr>
        <p:txBody>
          <a:bodyPr vert="horz" lIns="92248" tIns="46125" rIns="92248" bIns="46125"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3291B0A-964A-499C-918A-C1713D09B1AE}"/>
              </a:ext>
            </a:extLst>
          </p:cNvPr>
          <p:cNvSpPr>
            <a:spLocks noGrp="1"/>
          </p:cNvSpPr>
          <p:nvPr>
            <p:ph type="dt" idx="1"/>
          </p:nvPr>
        </p:nvSpPr>
        <p:spPr>
          <a:xfrm>
            <a:off x="3897313" y="0"/>
            <a:ext cx="2982912" cy="500063"/>
          </a:xfrm>
          <a:prstGeom prst="rect">
            <a:avLst/>
          </a:prstGeom>
        </p:spPr>
        <p:txBody>
          <a:bodyPr vert="horz" lIns="92248" tIns="46125" rIns="92248" bIns="46125" rtlCol="0"/>
          <a:lstStyle>
            <a:lvl1pPr algn="r" eaLnBrk="1" fontAlgn="auto" hangingPunct="1">
              <a:spcBef>
                <a:spcPts val="0"/>
              </a:spcBef>
              <a:spcAft>
                <a:spcPts val="0"/>
              </a:spcAft>
              <a:defRPr sz="1200">
                <a:latin typeface="+mn-lt"/>
                <a:cs typeface="+mn-cs"/>
              </a:defRPr>
            </a:lvl1pPr>
          </a:lstStyle>
          <a:p>
            <a:pPr>
              <a:defRPr/>
            </a:pPr>
            <a:fld id="{2A46E09E-4AFD-4CA5-98DB-AAD6869AC43E}" type="datetimeFigureOut">
              <a:rPr lang="en-GB"/>
              <a:pPr>
                <a:defRPr/>
              </a:pPr>
              <a:t>05/10/2021</a:t>
            </a:fld>
            <a:endParaRPr lang="en-GB"/>
          </a:p>
        </p:txBody>
      </p:sp>
      <p:sp>
        <p:nvSpPr>
          <p:cNvPr id="4" name="Slide Image Placeholder 3">
            <a:extLst>
              <a:ext uri="{FF2B5EF4-FFF2-40B4-BE49-F238E27FC236}">
                <a16:creationId xmlns:a16="http://schemas.microsoft.com/office/drawing/2014/main" id="{C1119CFA-ACD3-415A-990A-29DC9494EB89}"/>
              </a:ext>
            </a:extLst>
          </p:cNvPr>
          <p:cNvSpPr>
            <a:spLocks noGrp="1" noRot="1" noChangeAspect="1"/>
          </p:cNvSpPr>
          <p:nvPr>
            <p:ph type="sldImg" idx="2"/>
          </p:nvPr>
        </p:nvSpPr>
        <p:spPr>
          <a:xfrm>
            <a:off x="942975" y="750888"/>
            <a:ext cx="4995863" cy="3748087"/>
          </a:xfrm>
          <a:prstGeom prst="rect">
            <a:avLst/>
          </a:prstGeom>
          <a:noFill/>
          <a:ln w="12700">
            <a:solidFill>
              <a:prstClr val="black"/>
            </a:solidFill>
          </a:ln>
        </p:spPr>
        <p:txBody>
          <a:bodyPr vert="horz" lIns="92248" tIns="46125" rIns="92248" bIns="46125" rtlCol="0" anchor="ctr"/>
          <a:lstStyle/>
          <a:p>
            <a:pPr lvl="0"/>
            <a:endParaRPr lang="en-GB" noProof="0"/>
          </a:p>
        </p:txBody>
      </p:sp>
      <p:sp>
        <p:nvSpPr>
          <p:cNvPr id="5" name="Notes Placeholder 4">
            <a:extLst>
              <a:ext uri="{FF2B5EF4-FFF2-40B4-BE49-F238E27FC236}">
                <a16:creationId xmlns:a16="http://schemas.microsoft.com/office/drawing/2014/main" id="{4BAD779E-BC7F-4D46-8ACD-E2201F2EFA95}"/>
              </a:ext>
            </a:extLst>
          </p:cNvPr>
          <p:cNvSpPr>
            <a:spLocks noGrp="1"/>
          </p:cNvSpPr>
          <p:nvPr>
            <p:ph type="body" sz="quarter" idx="3"/>
          </p:nvPr>
        </p:nvSpPr>
        <p:spPr>
          <a:xfrm>
            <a:off x="688975" y="4751388"/>
            <a:ext cx="5505450" cy="4502150"/>
          </a:xfrm>
          <a:prstGeom prst="rect">
            <a:avLst/>
          </a:prstGeom>
        </p:spPr>
        <p:txBody>
          <a:bodyPr vert="horz" lIns="92248" tIns="46125" rIns="92248" bIns="461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AEDC44A-E628-44FA-8764-548F332324AF}"/>
              </a:ext>
            </a:extLst>
          </p:cNvPr>
          <p:cNvSpPr>
            <a:spLocks noGrp="1"/>
          </p:cNvSpPr>
          <p:nvPr>
            <p:ph type="ftr" sz="quarter" idx="4"/>
          </p:nvPr>
        </p:nvSpPr>
        <p:spPr>
          <a:xfrm>
            <a:off x="0" y="9501188"/>
            <a:ext cx="2982913" cy="500062"/>
          </a:xfrm>
          <a:prstGeom prst="rect">
            <a:avLst/>
          </a:prstGeom>
        </p:spPr>
        <p:txBody>
          <a:bodyPr vert="horz" lIns="92248" tIns="46125" rIns="92248" bIns="46125"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6C31F5DD-56E0-4111-B665-F030375CFDF8}"/>
              </a:ext>
            </a:extLst>
          </p:cNvPr>
          <p:cNvSpPr>
            <a:spLocks noGrp="1"/>
          </p:cNvSpPr>
          <p:nvPr>
            <p:ph type="sldNum" sz="quarter" idx="5"/>
          </p:nvPr>
        </p:nvSpPr>
        <p:spPr>
          <a:xfrm>
            <a:off x="3897313" y="9501188"/>
            <a:ext cx="2982912" cy="500062"/>
          </a:xfrm>
          <a:prstGeom prst="rect">
            <a:avLst/>
          </a:prstGeom>
        </p:spPr>
        <p:txBody>
          <a:bodyPr vert="horz" wrap="square" lIns="92248" tIns="46125" rIns="92248" bIns="4612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3497A05-A512-4F35-9C18-77423D35D84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11F0C41-3C74-486E-BED6-C69876CBC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9DFC4FB-8250-4011-BDFB-929BFF0C8C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a:p>
          <a:p>
            <a:endParaRPr lang="en-GB" altLang="en-US"/>
          </a:p>
        </p:txBody>
      </p:sp>
      <p:sp>
        <p:nvSpPr>
          <p:cNvPr id="33796" name="Slide Number Placeholder 3">
            <a:extLst>
              <a:ext uri="{FF2B5EF4-FFF2-40B4-BE49-F238E27FC236}">
                <a16:creationId xmlns:a16="http://schemas.microsoft.com/office/drawing/2014/main" id="{846CD9A7-50A8-46B2-A2EF-C5C64DD605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BD7333-7282-48D7-B1AC-CFA82E5F1D34}"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7A7D2A1-645F-469E-AE75-57B48F9838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BE11B1A-66B0-4E9D-A377-AB94FCB776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image shows the site of the former town of </a:t>
            </a:r>
            <a:r>
              <a:rPr lang="en-GB" altLang="en-US" dirty="0" err="1"/>
              <a:t>Trochenbrod</a:t>
            </a:r>
            <a:r>
              <a:rPr lang="en-GB" altLang="en-US" dirty="0"/>
              <a:t>. </a:t>
            </a:r>
          </a:p>
          <a:p>
            <a:r>
              <a:rPr lang="en-GB" altLang="en-US" dirty="0"/>
              <a:t>Leave the initial questioning very open. Students may describe what they can see: grass, trees, sky, telegraph poles, track. Draw out what impression this image creates: space, emptiness, any signs that something was once in this space?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 Christian Herrmann</a:t>
            </a:r>
          </a:p>
          <a:p>
            <a:endParaRPr lang="en-GB" altLang="en-US" dirty="0"/>
          </a:p>
        </p:txBody>
      </p:sp>
      <p:sp>
        <p:nvSpPr>
          <p:cNvPr id="52228" name="Slide Number Placeholder 3">
            <a:extLst>
              <a:ext uri="{FF2B5EF4-FFF2-40B4-BE49-F238E27FC236}">
                <a16:creationId xmlns:a16="http://schemas.microsoft.com/office/drawing/2014/main" id="{4BE9AA12-AC21-42A5-A761-C24CD4FD8F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A300E8-8EE1-4A8A-9279-E85ECD5E4050}"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AD3695E-3400-4328-AAF8-7C63F14385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5B6CC4A-07A5-410A-8642-749507037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All of these photographs show inhabitants of the town of </a:t>
            </a:r>
            <a:r>
              <a:rPr lang="en-GB" altLang="en-US" dirty="0" err="1"/>
              <a:t>Trochenbrod</a:t>
            </a:r>
            <a:r>
              <a:rPr lang="en-GB" altLang="en-US" dirty="0"/>
              <a:t> in the 1930s. All images and testimony appear in the book ‘The Heavens are Empty: Discovering the Lost Town of </a:t>
            </a:r>
            <a:r>
              <a:rPr lang="en-GB" altLang="en-US" dirty="0" err="1"/>
              <a:t>Trochenbrod</a:t>
            </a:r>
            <a:r>
              <a:rPr lang="en-GB" altLang="en-US" dirty="0"/>
              <a:t>’, </a:t>
            </a:r>
            <a:r>
              <a:rPr lang="en-GB" altLang="en-US" dirty="0" err="1"/>
              <a:t>Avrom</a:t>
            </a:r>
            <a:r>
              <a:rPr lang="en-GB" altLang="en-US" dirty="0"/>
              <a:t> </a:t>
            </a:r>
            <a:r>
              <a:rPr lang="en-GB" altLang="en-US" dirty="0" err="1"/>
              <a:t>Bendavid</a:t>
            </a:r>
            <a:r>
              <a:rPr lang="en-GB" altLang="en-US" dirty="0"/>
              <a:t> – Val, published by Pegasus Books, NY. Permissions pending.</a:t>
            </a:r>
          </a:p>
          <a:p>
            <a:r>
              <a:rPr lang="en-GB" altLang="en-US" dirty="0"/>
              <a:t>Crowd photograph shows some of the inhabitants of </a:t>
            </a:r>
            <a:r>
              <a:rPr lang="en-GB" altLang="en-US" dirty="0" err="1"/>
              <a:t>Trochenbrod</a:t>
            </a:r>
            <a:r>
              <a:rPr lang="en-GB" altLang="en-US" dirty="0"/>
              <a:t>. Taken by </a:t>
            </a:r>
            <a:r>
              <a:rPr lang="en-GB" altLang="en-US" dirty="0" err="1"/>
              <a:t>Ruchel</a:t>
            </a:r>
            <a:r>
              <a:rPr lang="en-GB" altLang="en-US" dirty="0"/>
              <a:t> Abrams in 1930, whilst on a visit from Cleveland, Ohio.</a:t>
            </a:r>
          </a:p>
        </p:txBody>
      </p:sp>
      <p:sp>
        <p:nvSpPr>
          <p:cNvPr id="54276" name="Slide Number Placeholder 3">
            <a:extLst>
              <a:ext uri="{FF2B5EF4-FFF2-40B4-BE49-F238E27FC236}">
                <a16:creationId xmlns:a16="http://schemas.microsoft.com/office/drawing/2014/main" id="{EAD5E4DD-F2D4-498D-8AD3-6756C5A250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55712-141F-41AA-9974-94605A7B10B5}"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C97887C-EE8D-4057-B3F9-AB03977B8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AC28D66-F8DF-4A59-A74E-AE94C7025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photograph of </a:t>
            </a:r>
            <a:r>
              <a:rPr lang="en-GB" altLang="en-US" dirty="0" err="1"/>
              <a:t>Trochenbrod’s</a:t>
            </a:r>
            <a:r>
              <a:rPr lang="en-GB" altLang="en-US" dirty="0"/>
              <a:t> post office was taken in the late 1930s. The Polish postmistress Janina </a:t>
            </a:r>
            <a:r>
              <a:rPr lang="en-GB" altLang="en-US" dirty="0" err="1"/>
              <a:t>Lubinski</a:t>
            </a:r>
            <a:r>
              <a:rPr lang="en-GB" altLang="en-US" dirty="0"/>
              <a:t> is standing on the doorstep. She hid Jews in her attic during the 1942 murders. Along with her son (shown in the image on the next slide) they were the only non Jewish residents in the town of </a:t>
            </a:r>
            <a:r>
              <a:rPr lang="en-GB" altLang="en-US" dirty="0" err="1"/>
              <a:t>Trochenbrod</a:t>
            </a:r>
            <a:r>
              <a:rPr lang="en-GB" altLang="en-US" dirty="0"/>
              <a:t>. Ellie Potash is standing on the step of his house which is next door (his daughter is shown in the image on the next slide). The post office was originally built as a house. You can see that a section of the roof could be opened to the sky for the Sukkot holiday, the Feast of the Tabernacles. </a:t>
            </a:r>
          </a:p>
        </p:txBody>
      </p:sp>
      <p:sp>
        <p:nvSpPr>
          <p:cNvPr id="56324" name="Slide Number Placeholder 3">
            <a:extLst>
              <a:ext uri="{FF2B5EF4-FFF2-40B4-BE49-F238E27FC236}">
                <a16:creationId xmlns:a16="http://schemas.microsoft.com/office/drawing/2014/main" id="{738F069E-E09A-4111-B88C-0AF3D3662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110C79-27AB-4AFC-959F-675049E800BD}"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18A8675-C276-4191-862B-A7711C69C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2BBC2AC-B02A-4DB0-BA2E-482E30303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photograph shows the main street of Trochenbrod in 1939.</a:t>
            </a:r>
          </a:p>
          <a:p>
            <a:r>
              <a:rPr lang="en-GB" altLang="en-US"/>
              <a:t>The girl in the foreground is Baisa-Ruchel Potash (Betty Gold). Just three years after this photograph was taken she hid in the forest with her family and was one of the few survivors from the town.</a:t>
            </a:r>
          </a:p>
          <a:p>
            <a:r>
              <a:rPr lang="en-GB" altLang="en-US"/>
              <a:t>The boy next to her is her playmate, Ryszard Lubinski, son of the Polish postmistress and the only non Jewish child to be born in the town of Trochenbrod. Their parents appear on the image of the post office (see previous slide).</a:t>
            </a:r>
          </a:p>
          <a:p>
            <a:endParaRPr lang="en-GB" altLang="en-US"/>
          </a:p>
          <a:p>
            <a:endParaRPr lang="en-GB" altLang="en-US"/>
          </a:p>
          <a:p>
            <a:endParaRPr lang="en-GB" altLang="en-US"/>
          </a:p>
        </p:txBody>
      </p:sp>
      <p:sp>
        <p:nvSpPr>
          <p:cNvPr id="58372" name="Slide Number Placeholder 3">
            <a:extLst>
              <a:ext uri="{FF2B5EF4-FFF2-40B4-BE49-F238E27FC236}">
                <a16:creationId xmlns:a16="http://schemas.microsoft.com/office/drawing/2014/main" id="{8428714E-0F63-4722-AB86-4DEA349FF1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AAEE1-E83C-4B77-B6B3-0F3B13577873}" type="slidenum">
              <a:rPr lang="en-GB" altLang="en-US" smtClean="0">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21E2360-ECA8-46E3-B79B-ED99BC6443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79122AD-74DF-45C9-B979-7CB33C2609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dirty="0"/>
              <a:t>The Pale of Settlement was established in the western part of the Russian Empire in 1791. It imposed geographical restrictions upon the Jews of the Russian Empire who were forced to live within the Pale boundaries.</a:t>
            </a:r>
          </a:p>
          <a:p>
            <a:pPr marL="171450" indent="-171450">
              <a:buFontTx/>
              <a:buChar char="-"/>
            </a:pPr>
            <a:r>
              <a:rPr lang="en-GB" altLang="en-US" dirty="0"/>
              <a:t>By 1885 there were over 4 million Jews living in the Pale. Many lived in </a:t>
            </a:r>
            <a:r>
              <a:rPr lang="en-GB" altLang="en-US" dirty="0" err="1"/>
              <a:t>shetls</a:t>
            </a:r>
            <a:r>
              <a:rPr lang="en-GB" altLang="en-US" dirty="0"/>
              <a:t>, towns or villages with a majority Jewish population. The word </a:t>
            </a:r>
            <a:r>
              <a:rPr lang="en-GB" altLang="en-US" dirty="0" err="1"/>
              <a:t>sheltl</a:t>
            </a:r>
            <a:r>
              <a:rPr lang="en-GB" altLang="en-US" dirty="0"/>
              <a:t> comes from the Yiddish </a:t>
            </a:r>
            <a:r>
              <a:rPr lang="en-GB" altLang="en-US" dirty="0" err="1"/>
              <a:t>shtot</a:t>
            </a:r>
            <a:r>
              <a:rPr lang="en-GB" altLang="en-US" dirty="0"/>
              <a:t>, which means town. </a:t>
            </a:r>
            <a:r>
              <a:rPr lang="en-GB" altLang="en-US" dirty="0" err="1"/>
              <a:t>Shetls</a:t>
            </a:r>
            <a:r>
              <a:rPr lang="en-GB" altLang="en-US" dirty="0"/>
              <a:t> were Jewish communities within East European towns, essentially a Jewish village within a Gentile town. </a:t>
            </a:r>
            <a:r>
              <a:rPr lang="en-GB" altLang="en-US" dirty="0" err="1"/>
              <a:t>Trochenbrod</a:t>
            </a:r>
            <a:r>
              <a:rPr lang="en-GB" altLang="en-US" dirty="0"/>
              <a:t> had many similarities to </a:t>
            </a:r>
            <a:r>
              <a:rPr lang="en-GB" altLang="en-US" dirty="0" err="1"/>
              <a:t>Shetls</a:t>
            </a:r>
            <a:r>
              <a:rPr lang="en-GB" altLang="en-US" dirty="0"/>
              <a:t> across the Pale (home, family, Jewish traditions of primary importance). </a:t>
            </a:r>
            <a:r>
              <a:rPr lang="en-GB" altLang="en-US" dirty="0" err="1"/>
              <a:t>Trochenbrod</a:t>
            </a:r>
            <a:r>
              <a:rPr lang="en-GB" altLang="en-US" dirty="0"/>
              <a:t> differed in that it was  a free-standing Jewish town, relatively isolated, and most of its inhabitants were farmers.</a:t>
            </a:r>
          </a:p>
          <a:p>
            <a:pPr marL="171450" indent="-171450">
              <a:buFontTx/>
              <a:buChar char="-"/>
            </a:pPr>
            <a:r>
              <a:rPr lang="en-GB" altLang="en-US" dirty="0"/>
              <a:t>Jewish inhabitants of the Pale were not merely restricted territorially but also occupationally. In the main engaged in commerce and crafts, very few had the opportunity to work in agriculture, unlike the pioneering </a:t>
            </a:r>
            <a:r>
              <a:rPr lang="en-GB" altLang="en-US" dirty="0" err="1"/>
              <a:t>Trochenbroders</a:t>
            </a:r>
            <a:r>
              <a:rPr lang="en-GB" altLang="en-US" dirty="0"/>
              <a:t>. </a:t>
            </a:r>
          </a:p>
          <a:p>
            <a:pPr marL="171450" indent="-171450">
              <a:buFontTx/>
              <a:buChar char="-"/>
            </a:pPr>
            <a:r>
              <a:rPr lang="en-GB" altLang="en-US" dirty="0"/>
              <a:t>Competition led to high levels of poverty and many sought to emigrate in the final years of the 19</a:t>
            </a:r>
            <a:r>
              <a:rPr lang="en-GB" altLang="en-US" baseline="30000" dirty="0"/>
              <a:t>th</a:t>
            </a:r>
            <a:r>
              <a:rPr lang="en-GB" altLang="en-US" dirty="0"/>
              <a:t> and early 20</a:t>
            </a:r>
            <a:r>
              <a:rPr lang="en-GB" altLang="en-US" baseline="30000" dirty="0"/>
              <a:t>th</a:t>
            </a:r>
            <a:r>
              <a:rPr lang="en-GB" altLang="en-US" dirty="0"/>
              <a:t> century.  Life in the Pale had become even more challenging because of anti-Jewish laws and attacks (pogroms).</a:t>
            </a:r>
          </a:p>
          <a:p>
            <a:pPr marL="171450" indent="-171450">
              <a:buFontTx/>
              <a:buChar char="-"/>
            </a:pPr>
            <a:r>
              <a:rPr lang="en-GB" altLang="en-US" dirty="0"/>
              <a:t>According to a 1897 census, 99% of those living in the Pale spoke Yiddish.</a:t>
            </a:r>
          </a:p>
          <a:p>
            <a:pPr marL="171450" indent="-171450">
              <a:buFontTx/>
              <a:buChar char="-"/>
            </a:pPr>
            <a:r>
              <a:rPr lang="en-GB" altLang="en-US" dirty="0"/>
              <a:t>The Pale was abolished in 1917, but the majority of Jewish people in Eastern Europe continued to live within its former boundaries. </a:t>
            </a:r>
          </a:p>
          <a:p>
            <a:pPr marL="171450" indent="-171450">
              <a:buFontTx/>
              <a:buChar char="-"/>
            </a:pPr>
            <a:endParaRPr lang="en-GB" altLang="en-US" dirty="0"/>
          </a:p>
          <a:p>
            <a:pPr marL="171450" indent="-171450">
              <a:buFontTx/>
              <a:buChar char="-"/>
            </a:pPr>
            <a:endParaRPr lang="en-GB" altLang="en-US" dirty="0"/>
          </a:p>
          <a:p>
            <a:pPr marL="171450" indent="-171450">
              <a:buFontTx/>
              <a:buChar char="-"/>
            </a:pPr>
            <a:endParaRPr lang="en-GB" altLang="en-US" dirty="0"/>
          </a:p>
        </p:txBody>
      </p:sp>
      <p:sp>
        <p:nvSpPr>
          <p:cNvPr id="60420" name="Slide Number Placeholder 3">
            <a:extLst>
              <a:ext uri="{FF2B5EF4-FFF2-40B4-BE49-F238E27FC236}">
                <a16:creationId xmlns:a16="http://schemas.microsoft.com/office/drawing/2014/main" id="{6A1C4276-F91A-4693-AEA9-76122D5146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9EA464-9834-46E5-B60E-226BEB36A34E}" type="slidenum">
              <a:rPr lang="en-GB" altLang="en-US" smtClean="0">
                <a:latin typeface="Calibri" panose="020F0502020204030204" pitchFamily="34" charset="0"/>
              </a:rPr>
              <a:pPr/>
              <a:t>14</a:t>
            </a:fld>
            <a:endParaRPr lang="en-GB"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6E7F479-33A7-45F0-9D15-D8D37F281D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4A1E56-D6A9-40C2-9D42-2990DACA2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Students consider: What can we learn about pre war Jewish life in Eastern Europe from the history of the town of </a:t>
            </a:r>
            <a:r>
              <a:rPr lang="en-GB" altLang="en-US" b="1" dirty="0" err="1"/>
              <a:t>Trochenbrod</a:t>
            </a:r>
            <a:r>
              <a:rPr lang="en-GB" altLang="en-US" b="1" dirty="0"/>
              <a:t>? What can we learn about Jewish life in </a:t>
            </a:r>
            <a:r>
              <a:rPr lang="en-GB" altLang="en-US" b="1" dirty="0" err="1"/>
              <a:t>Trochenbrod</a:t>
            </a:r>
            <a:r>
              <a:rPr lang="en-GB" altLang="en-US" b="1" dirty="0"/>
              <a:t> before the war?</a:t>
            </a:r>
          </a:p>
        </p:txBody>
      </p:sp>
      <p:sp>
        <p:nvSpPr>
          <p:cNvPr id="62468" name="Slide Number Placeholder 3">
            <a:extLst>
              <a:ext uri="{FF2B5EF4-FFF2-40B4-BE49-F238E27FC236}">
                <a16:creationId xmlns:a16="http://schemas.microsoft.com/office/drawing/2014/main" id="{94454E3C-F29F-40FE-8EFD-4E4019624A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1E34C3-0F05-42BB-BC19-747325E9618F}" type="slidenum">
              <a:rPr lang="en-GB" altLang="en-US" smtClean="0">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9C5512C-EE79-4EB5-9E3C-5B682A6E51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3D62FEB-039B-477F-A6A4-7CA61BDE8F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Peshia Gotman. Quoted in ‘The Heavens are Empty’ Avrom Bendavid-Val, p.74.</a:t>
            </a:r>
          </a:p>
        </p:txBody>
      </p:sp>
      <p:sp>
        <p:nvSpPr>
          <p:cNvPr id="64516" name="Slide Number Placeholder 3">
            <a:extLst>
              <a:ext uri="{FF2B5EF4-FFF2-40B4-BE49-F238E27FC236}">
                <a16:creationId xmlns:a16="http://schemas.microsoft.com/office/drawing/2014/main" id="{3F990D4A-F78D-48AB-A67C-936328ACDC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1C494E-60AF-4D6B-B6F1-C73E1E28559C}"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5D7ECE6-E3D8-4E89-BD45-BD5CEF1B7B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29F60614-682E-4221-80B6-F1127F00D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Shmulik Potash. Quoted in ‘The Heavens are Empty’ Avrom Bendavid-Val, p. 75 – 76.</a:t>
            </a:r>
          </a:p>
        </p:txBody>
      </p:sp>
      <p:sp>
        <p:nvSpPr>
          <p:cNvPr id="66564" name="Slide Number Placeholder 3">
            <a:extLst>
              <a:ext uri="{FF2B5EF4-FFF2-40B4-BE49-F238E27FC236}">
                <a16:creationId xmlns:a16="http://schemas.microsoft.com/office/drawing/2014/main" id="{D47F9C40-F70E-445E-91BE-FD403961C1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50A290-DF0D-4D9E-8989-D8D2B21E3F9C}"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7FD9B3FD-7011-46A5-BD24-B1963F0199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66AEF99-E029-4502-A87A-256EE9BE9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Betty Gold (Baisa-Ruchel Potash). Quoted in ‘The Heavens are Empty’ Avrom Bendavid-Val, p. 166.</a:t>
            </a:r>
          </a:p>
        </p:txBody>
      </p:sp>
      <p:sp>
        <p:nvSpPr>
          <p:cNvPr id="68612" name="Slide Number Placeholder 3">
            <a:extLst>
              <a:ext uri="{FF2B5EF4-FFF2-40B4-BE49-F238E27FC236}">
                <a16:creationId xmlns:a16="http://schemas.microsoft.com/office/drawing/2014/main" id="{CD6D5769-AE15-4CC2-87B5-CD1D9969D7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28CC11-732D-452F-B236-6C533CDF432C}"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31232C4-7524-4B58-920B-1807461B7D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D5414A0-AAAE-4641-8B0F-2F9B59BFC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David Schwarz. Quoted in ‘The Heavens are Empty’ Avrom Bendavid-Val, p. 22.</a:t>
            </a:r>
          </a:p>
        </p:txBody>
      </p:sp>
      <p:sp>
        <p:nvSpPr>
          <p:cNvPr id="70660" name="Slide Number Placeholder 3">
            <a:extLst>
              <a:ext uri="{FF2B5EF4-FFF2-40B4-BE49-F238E27FC236}">
                <a16:creationId xmlns:a16="http://schemas.microsoft.com/office/drawing/2014/main" id="{87A8D4A1-E6EA-4526-BFF3-342F82FEBD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F6B924-9C86-422B-AF14-186FE3BB09A2}"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AC62091-3688-4591-836E-4E7A206A30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FD48D52-9D9E-4201-8E3B-DF2CEC558F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a:p>
        </p:txBody>
      </p:sp>
      <p:sp>
        <p:nvSpPr>
          <p:cNvPr id="35844" name="Slide Number Placeholder 3">
            <a:extLst>
              <a:ext uri="{FF2B5EF4-FFF2-40B4-BE49-F238E27FC236}">
                <a16:creationId xmlns:a16="http://schemas.microsoft.com/office/drawing/2014/main" id="{1321EC80-6949-4458-95D0-7AB4412AD7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DCFF4C-A092-42F6-A81E-53B3E213BB07}"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A56C268-5924-4F23-89A0-1B36B66CE3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12DE5322-67A5-42F0-A012-EC1912276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Extract from ‘The Lost Town: Bringing back Trochenbrod’ Avrom Bendavid-Val, p. 4 – 5.</a:t>
            </a:r>
          </a:p>
        </p:txBody>
      </p:sp>
      <p:sp>
        <p:nvSpPr>
          <p:cNvPr id="72708" name="Slide Number Placeholder 3">
            <a:extLst>
              <a:ext uri="{FF2B5EF4-FFF2-40B4-BE49-F238E27FC236}">
                <a16:creationId xmlns:a16="http://schemas.microsoft.com/office/drawing/2014/main" id="{195F9D8F-CBA3-42CE-AB25-D54475C0C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B42896-6218-48B1-B1C8-5120291170AD}"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8BD3B5A-19CC-486A-8CB6-77BE196C1C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3D5026D-1109-4CD3-9885-0B5D43DAB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What happened to </a:t>
            </a:r>
            <a:r>
              <a:rPr lang="en-GB" altLang="en-US" b="1" dirty="0" err="1"/>
              <a:t>Trochenbrod</a:t>
            </a:r>
            <a:r>
              <a:rPr lang="en-GB" altLang="en-US" b="1" dirty="0"/>
              <a:t> during the Second World War? </a:t>
            </a:r>
          </a:p>
        </p:txBody>
      </p:sp>
      <p:sp>
        <p:nvSpPr>
          <p:cNvPr id="74756" name="Slide Number Placeholder 3">
            <a:extLst>
              <a:ext uri="{FF2B5EF4-FFF2-40B4-BE49-F238E27FC236}">
                <a16:creationId xmlns:a16="http://schemas.microsoft.com/office/drawing/2014/main" id="{1F1CF49A-FCAD-46D8-B8C0-FBCDF24295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DCA6B2-7413-43DE-8B3F-7836E428FE09}"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1412F3B-B6BA-40E7-ADFE-712EA6261F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8A00EF2C-FEAA-4C2C-A19F-E589E8A4E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Invite students to revisit this image, what do they see now when they look at this image? What does this space represent?</a:t>
            </a:r>
          </a:p>
          <a:p>
            <a:r>
              <a:rPr lang="en-GB" altLang="en-US" dirty="0"/>
              <a:t>© Christian Herrmann</a:t>
            </a:r>
          </a:p>
        </p:txBody>
      </p:sp>
      <p:sp>
        <p:nvSpPr>
          <p:cNvPr id="76804" name="Slide Number Placeholder 3">
            <a:extLst>
              <a:ext uri="{FF2B5EF4-FFF2-40B4-BE49-F238E27FC236}">
                <a16:creationId xmlns:a16="http://schemas.microsoft.com/office/drawing/2014/main" id="{50F988E9-50A8-4B0E-AF9D-733E14979F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5C6093-14FD-4F4C-8C35-20196447E3CD}" type="slidenum">
              <a:rPr lang="en-GB" altLang="en-US" smtClean="0">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D594762-272D-4C3C-98F3-E472437D93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C24AC9ED-6F77-4F2A-9552-383A3F70D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GB" altLang="en-US" dirty="0">
                <a:latin typeface="Arial" panose="020B0604020202020204" pitchFamily="34" charset="0"/>
                <a:cs typeface="Arial" panose="020B0604020202020204" pitchFamily="34" charset="0"/>
              </a:rPr>
              <a:t>Watch the short introductory section, 4 min 21 secs. The film is divided up into several chapters to make it easier to use in the classroom. The key statement in the film is that ‘across Europe there were many different ways of being Jewish’.</a:t>
            </a:r>
          </a:p>
        </p:txBody>
      </p:sp>
      <p:sp>
        <p:nvSpPr>
          <p:cNvPr id="78852" name="Slide Number Placeholder 3">
            <a:extLst>
              <a:ext uri="{FF2B5EF4-FFF2-40B4-BE49-F238E27FC236}">
                <a16:creationId xmlns:a16="http://schemas.microsoft.com/office/drawing/2014/main" id="{35649D8D-921F-4111-94D0-3E5A9FB462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484CAC-6613-4027-A353-EA8402054034}" type="slidenum">
              <a:rPr lang="en-GB" altLang="en-US" smtClean="0"/>
              <a:pPr>
                <a:spcBef>
                  <a:spcPct val="0"/>
                </a:spcBef>
              </a:pPr>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8AD740A-DFA9-45E9-8051-A5E652477E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D62B363-FB19-4599-B157-9DEB90B1CCFB}"/>
              </a:ext>
            </a:extLst>
          </p:cNvPr>
          <p:cNvSpPr>
            <a:spLocks noGrp="1"/>
          </p:cNvSpPr>
          <p:nvPr>
            <p:ph type="body" idx="1"/>
          </p:nvPr>
        </p:nvSpPr>
        <p:spPr/>
        <p:txBody>
          <a:bodyPr>
            <a:normAutofit fontScale="92500" lnSpcReduction="20000"/>
          </a:bodyPr>
          <a:lstStyle/>
          <a:p>
            <a:pPr>
              <a:lnSpc>
                <a:spcPct val="107000"/>
              </a:lnSpc>
              <a:spcAft>
                <a:spcPts val="800"/>
              </a:spcAft>
              <a:defRPr/>
            </a:pPr>
            <a:r>
              <a:rPr lang="en-GB" sz="1800" dirty="0">
                <a:ea typeface="Calibri" panose="020F0502020204030204" pitchFamily="34" charset="0"/>
                <a:cs typeface="Times New Roman" panose="02020603050405020304" pitchFamily="18" charset="0"/>
              </a:rPr>
              <a:t>In 1933 9.5 million Jewish people lived in Europe. Jewish people had lived in Europe for over 2,000 years and there were Jewish communities in every European country. The figures on the map show Jewish populations in 1933 in those countries later controlled or occupied by the Nazis.* </a:t>
            </a:r>
          </a:p>
          <a:p>
            <a:pPr>
              <a:lnSpc>
                <a:spcPct val="107000"/>
              </a:lnSpc>
              <a:spcAft>
                <a:spcPts val="800"/>
              </a:spcAft>
              <a:defRPr/>
            </a:pPr>
            <a:r>
              <a:rPr lang="en-GB" sz="1800" dirty="0">
                <a:ea typeface="Calibri" panose="020F0502020204030204" pitchFamily="34" charset="0"/>
                <a:cs typeface="Times New Roman" panose="02020603050405020304" pitchFamily="18" charset="0"/>
              </a:rPr>
              <a:t>Using this map, you will discover where Jewish people lived and how they lived. You will hear from individuals about their family life and their communities as they were before the Holocaust. </a:t>
            </a:r>
          </a:p>
          <a:p>
            <a:pPr>
              <a:lnSpc>
                <a:spcPct val="107000"/>
              </a:lnSpc>
              <a:spcAft>
                <a:spcPts val="800"/>
              </a:spcAft>
              <a:defRPr/>
            </a:pPr>
            <a:r>
              <a:rPr lang="en-GB" sz="1800" dirty="0">
                <a:ea typeface="Calibri" panose="020F0502020204030204" pitchFamily="34" charset="0"/>
                <a:cs typeface="Times New Roman" panose="02020603050405020304" pitchFamily="18" charset="0"/>
              </a:rPr>
              <a:t>Hover over the following countries to find out more about this diverse and vibrant history of communities, families and individuals: Czechoslovakia, Denmark, France, Germany, Greece, Hungary, Netherlands, Poland.</a:t>
            </a:r>
          </a:p>
          <a:p>
            <a:pPr>
              <a:defRPr/>
            </a:pPr>
            <a:r>
              <a:rPr lang="en-GB" sz="1800" dirty="0">
                <a:ea typeface="Calibri" panose="020F0502020204030204" pitchFamily="34" charset="0"/>
                <a:cs typeface="Times New Roman" panose="02020603050405020304" pitchFamily="18" charset="0"/>
              </a:rPr>
              <a:t>*The population figures on the map are based upon detailed research by the United States Holocaust Memorial Museum. The figure for the Channel Islands is approximate and is thought to be somewhere between 30 to 50 people. </a:t>
            </a:r>
          </a:p>
          <a:p>
            <a:pPr>
              <a:defRPr/>
            </a:pPr>
            <a:endParaRPr lang="en-GB" dirty="0"/>
          </a:p>
        </p:txBody>
      </p:sp>
      <p:sp>
        <p:nvSpPr>
          <p:cNvPr id="82948" name="Slide Number Placeholder 3">
            <a:extLst>
              <a:ext uri="{FF2B5EF4-FFF2-40B4-BE49-F238E27FC236}">
                <a16:creationId xmlns:a16="http://schemas.microsoft.com/office/drawing/2014/main" id="{B21AFCDB-5A81-447F-A25A-70799AB190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DB2944-473A-4820-926F-E3AA3BCCC7DD}" type="slidenum">
              <a:rPr lang="en-GB" altLang="en-US" smtClean="0">
                <a:latin typeface="Calibri" panose="020F0502020204030204" pitchFamily="34" charset="0"/>
              </a:rPr>
              <a:pPr/>
              <a:t>24</a:t>
            </a:fld>
            <a:endParaRPr lang="en-GB"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AE99C6C-F239-4E3B-BC03-6B0F02C5C6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960BCF4-0675-4596-B47C-62ACFFE976D6}"/>
              </a:ext>
            </a:extLst>
          </p:cNvPr>
          <p:cNvSpPr>
            <a:spLocks noGrp="1"/>
          </p:cNvSpPr>
          <p:nvPr>
            <p:ph type="body" idx="1"/>
          </p:nvPr>
        </p:nvSpPr>
        <p:spPr/>
        <p:txBody>
          <a:bodyPr>
            <a:normAutofit/>
          </a:bodyPr>
          <a:lstStyle/>
          <a:p>
            <a:pPr>
              <a:defRPr/>
            </a:pPr>
            <a:r>
              <a:rPr lang="en-GB" dirty="0"/>
              <a:t>Reflections</a:t>
            </a:r>
          </a:p>
        </p:txBody>
      </p:sp>
      <p:sp>
        <p:nvSpPr>
          <p:cNvPr id="84996" name="Slide Number Placeholder 3">
            <a:extLst>
              <a:ext uri="{FF2B5EF4-FFF2-40B4-BE49-F238E27FC236}">
                <a16:creationId xmlns:a16="http://schemas.microsoft.com/office/drawing/2014/main" id="{41FCF8B3-13B4-4986-8302-02FC64C946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A924C-3C7B-40AA-AD4B-8BE2664F3F41}" type="slidenum">
              <a:rPr lang="en-GB" altLang="en-US" smtClean="0">
                <a:latin typeface="Calibri" panose="020F0502020204030204" pitchFamily="34" charset="0"/>
              </a:rPr>
              <a:pPr/>
              <a:t>25</a:t>
            </a:fld>
            <a:endParaRPr lang="en-GB"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D0D3D6DA-512A-4B49-B419-A2798FCBE9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563D1B1B-B13E-4B24-8D00-4A47EB22A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Assessing student knowledge and understanding. </a:t>
            </a:r>
          </a:p>
        </p:txBody>
      </p:sp>
      <p:sp>
        <p:nvSpPr>
          <p:cNvPr id="87044" name="Slide Number Placeholder 3">
            <a:extLst>
              <a:ext uri="{FF2B5EF4-FFF2-40B4-BE49-F238E27FC236}">
                <a16:creationId xmlns:a16="http://schemas.microsoft.com/office/drawing/2014/main" id="{BBD3344D-072C-41D6-8808-81A7B6A83C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401E34-4F00-42AF-8FA1-CC3964719441}" type="slidenum">
              <a:rPr lang="en-GB" altLang="en-US" smtClean="0">
                <a:latin typeface="Calibri" panose="020F0502020204030204" pitchFamily="34" charset="0"/>
              </a:rPr>
              <a:pPr/>
              <a:t>26</a:t>
            </a:fld>
            <a:endParaRPr lang="en-GB"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60ED1570-B85C-4F2E-AA1D-0B5D720294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DB475CB4-CE6C-4490-823B-6E8323D407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Ask for ideas as to what this map represents and what it reveals.  What do these spaces represent?</a:t>
            </a:r>
          </a:p>
          <a:p>
            <a:pPr eaLnBrk="1" hangingPunct="1">
              <a:spcBef>
                <a:spcPct val="0"/>
              </a:spcBef>
            </a:pPr>
            <a:r>
              <a:rPr lang="en-GB" altLang="en-US" dirty="0"/>
              <a:t>You might initially simply draw attention to the visual differences between this slide and slide 24. This is a powerful representation of the numerical impact of the Holocaust on the Jewish populations of Europe. However, direct students towards the white spaces within each box and ask what this actually reveals and what it stands in for. It tells us of the scale of the Holocaust, but what does it say about what was lost? Is it possible to see or represent something – or someone – if they no longer exist? </a:t>
            </a:r>
          </a:p>
          <a:p>
            <a:pPr eaLnBrk="1" hangingPunct="1">
              <a:spcBef>
                <a:spcPct val="0"/>
              </a:spcBef>
            </a:pPr>
            <a:endParaRPr lang="en-GB" altLang="en-US" dirty="0"/>
          </a:p>
          <a:p>
            <a:pPr eaLnBrk="1" hangingPunct="1">
              <a:spcBef>
                <a:spcPct val="0"/>
              </a:spcBef>
            </a:pPr>
            <a:r>
              <a:rPr lang="en-GB" altLang="en-US" dirty="0"/>
              <a:t>For reference, the Poland figure of 300,000 includes 200,000 people who survived the Holocaust inside the Soviet Union. The Yugoslavia figure of 7,000 is a combined total of Croatia, Bosnia-Herzegovina, Serbia and Slovenia. </a:t>
            </a:r>
          </a:p>
          <a:p>
            <a:pPr eaLnBrk="1" hangingPunct="1">
              <a:spcBef>
                <a:spcPct val="0"/>
              </a:spcBef>
            </a:pPr>
            <a:endParaRPr lang="en-GB" altLang="en-US" dirty="0"/>
          </a:p>
        </p:txBody>
      </p:sp>
      <p:sp>
        <p:nvSpPr>
          <p:cNvPr id="89092" name="Slide Number Placeholder 3">
            <a:extLst>
              <a:ext uri="{FF2B5EF4-FFF2-40B4-BE49-F238E27FC236}">
                <a16:creationId xmlns:a16="http://schemas.microsoft.com/office/drawing/2014/main" id="{3B357611-E5E3-4AB4-90D0-F98CB9A70B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3571C7-E223-4EE8-BB89-A2E8B4B2A148}" type="slidenum">
              <a:rPr lang="en-GB" altLang="en-US" smtClean="0">
                <a:solidFill>
                  <a:srgbClr val="000000"/>
                </a:solidFill>
                <a:latin typeface="Calibri" panose="020F0502020204030204" pitchFamily="34" charset="0"/>
              </a:rPr>
              <a:pPr/>
              <a:t>27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B7A457E-E109-49B2-B4EC-684421716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035925A-1784-4408-987A-2D38C49A4E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What do you see? Approach this in two ways: in both a literal sense and then in a more abstract way. </a:t>
            </a:r>
          </a:p>
          <a:p>
            <a:r>
              <a:rPr lang="en-GB" altLang="en-US" dirty="0"/>
              <a:t>What do you see on a literal plane? Can we unpack this with our students? How do we know? How do we know they are rings? How do we know they are wedding rings? How do we know they are old? </a:t>
            </a:r>
          </a:p>
          <a:p>
            <a:r>
              <a:rPr lang="en-GB" altLang="en-US" dirty="0"/>
              <a:t>What do we see beyond the literal? What questions does this raise for us? Marriage, where is the owner etc.</a:t>
            </a:r>
          </a:p>
          <a:p>
            <a:endParaRPr lang="en-GB" altLang="en-US" dirty="0"/>
          </a:p>
        </p:txBody>
      </p:sp>
      <p:sp>
        <p:nvSpPr>
          <p:cNvPr id="37892" name="Slide Number Placeholder 3">
            <a:extLst>
              <a:ext uri="{FF2B5EF4-FFF2-40B4-BE49-F238E27FC236}">
                <a16:creationId xmlns:a16="http://schemas.microsoft.com/office/drawing/2014/main" id="{1B59E77F-F3FF-408E-ABDC-90DC72D8A3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48CEE2-982E-4595-ABC3-0F98F0D30516}"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FEDCCEC-B9DF-421B-A7B5-A0EBB9510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68FF8C2-F3D2-4A19-81D4-997E6E68C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These are the owners of the objects. This is Leon Greenman and Else van Dam on their wedding day, the day when they exchanged the rings. </a:t>
            </a:r>
          </a:p>
          <a:p>
            <a:r>
              <a:rPr lang="en-GB" altLang="en-US" dirty="0"/>
              <a:t>What new information can we extract from this image? - fashion, old fashioned, wealthy.</a:t>
            </a:r>
          </a:p>
          <a:p>
            <a:r>
              <a:rPr lang="en-GB" altLang="en-US" dirty="0"/>
              <a:t>What questions might your students have? Then reveal the annotated questions. Curiosity of students, encouraging enquiry and questions. </a:t>
            </a:r>
          </a:p>
          <a:p>
            <a:endParaRPr lang="en-GB" altLang="en-US" dirty="0"/>
          </a:p>
        </p:txBody>
      </p:sp>
      <p:sp>
        <p:nvSpPr>
          <p:cNvPr id="39940" name="Slide Number Placeholder 3">
            <a:extLst>
              <a:ext uri="{FF2B5EF4-FFF2-40B4-BE49-F238E27FC236}">
                <a16:creationId xmlns:a16="http://schemas.microsoft.com/office/drawing/2014/main" id="{A106B7D6-5AB3-430B-9366-F98E21142A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7FBE06-A9C2-4524-BEA5-6FD6E83BE54F}"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0DFF55B-EEE9-4C4E-9919-3FBC60375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5B26EA6-5133-4E71-B73B-1E849B693BE2}"/>
              </a:ext>
            </a:extLst>
          </p:cNvPr>
          <p:cNvSpPr>
            <a:spLocks noGrp="1"/>
          </p:cNvSpPr>
          <p:nvPr>
            <p:ph type="body" idx="1"/>
          </p:nvPr>
        </p:nvSpPr>
        <p:spPr bwMode="auto"/>
        <p:txBody>
          <a:bodyPr wrap="square" numCol="1" anchor="t" anchorCtr="0" compatLnSpc="1">
            <a:prstTxWarp prst="textNoShape">
              <a:avLst/>
            </a:prstTxWarp>
          </a:bodyPr>
          <a:lstStyle/>
          <a:p>
            <a:pPr marL="0" lvl="1" eaLnBrk="1" hangingPunct="1">
              <a:spcBef>
                <a:spcPct val="0"/>
              </a:spcBef>
              <a:defRPr/>
            </a:pPr>
            <a:r>
              <a:rPr lang="en-GB" dirty="0"/>
              <a:t>As you watch this film clip listen for the answers to the questions on this slide. Here is Leon as an older man. Whole film part of a 3 hour interview, the Shoah Foundation, </a:t>
            </a:r>
            <a:r>
              <a:rPr lang="en-GB" dirty="0" err="1"/>
              <a:t>IWitness</a:t>
            </a:r>
            <a:r>
              <a:rPr lang="en-GB" dirty="0"/>
              <a:t>.</a:t>
            </a:r>
            <a:endParaRPr lang="en-GB" altLang="en-US" dirty="0">
              <a:latin typeface="Arial" panose="020B0604020202020204" pitchFamily="34" charset="0"/>
              <a:cs typeface="Arial" panose="020B0604020202020204" pitchFamily="34" charset="0"/>
            </a:endParaRP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Esther van Dam, Leon called her Else. </a:t>
            </a: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They met when Else was on holiday in Rotterdam. She was from the Netherlands but working as a seamstress in London.</a:t>
            </a: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Leon was singing and Else was in the audience, he walked her home. She knew that he would be her husband as he was the first boy who didn’t try to kiss her on the way home, page 8.</a:t>
            </a: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Does anything surprise you about their story? Travel, very cosmopolitan – very ‘modern’? Leon born in London but lived in Rotterdam</a:t>
            </a: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Married in a Shul, East London Synagogue in Stepney, 9</a:t>
            </a:r>
            <a:r>
              <a:rPr lang="en-GB" altLang="en-US" baseline="30000" dirty="0">
                <a:latin typeface="Arial" panose="020B0604020202020204" pitchFamily="34" charset="0"/>
                <a:cs typeface="Arial" panose="020B0604020202020204" pitchFamily="34" charset="0"/>
              </a:rPr>
              <a:t>th</a:t>
            </a:r>
            <a:r>
              <a:rPr lang="en-GB" altLang="en-US" dirty="0">
                <a:latin typeface="Arial" panose="020B0604020202020204" pitchFamily="34" charset="0"/>
                <a:cs typeface="Arial" panose="020B0604020202020204" pitchFamily="34" charset="0"/>
              </a:rPr>
              <a:t> June 1935 – this is the first time we think about this couple as being Jewish. Shul is Yiddish for school, often used to describe a synagogue (Yiddish medieval German with Hebrew lettering, mainly used by Ashkenazi Jews, those who originated in Eastern Europe). </a:t>
            </a: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Honeymoon in Brighton. </a:t>
            </a:r>
          </a:p>
          <a:p>
            <a:pPr marL="176213" lvl="1" indent="-176213" eaLnBrk="1" hangingPunct="1">
              <a:spcBef>
                <a:spcPct val="0"/>
              </a:spcBef>
              <a:buFontTx/>
              <a:buChar char="•"/>
              <a:defRPr/>
            </a:pPr>
            <a:r>
              <a:rPr lang="en-GB" altLang="en-US" dirty="0">
                <a:latin typeface="Arial" panose="020B0604020202020204" pitchFamily="34" charset="0"/>
                <a:cs typeface="Arial" panose="020B0604020202020204" pitchFamily="34" charset="0"/>
              </a:rPr>
              <a:t>Lived in Rotterdam so that Else could care for her grandmother and Leon travelled for work.</a:t>
            </a:r>
          </a:p>
          <a:p>
            <a:pPr marL="176213" lvl="1" indent="-176213" eaLnBrk="1" hangingPunct="1">
              <a:spcBef>
                <a:spcPct val="0"/>
              </a:spcBef>
              <a:buFontTx/>
              <a:buChar char="•"/>
              <a:defRPr/>
            </a:pPr>
            <a:endParaRPr lang="en-GB" altLang="en-US" dirty="0">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5FD87AE1-D622-4B18-B1CD-89D98C6D9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694646-A37D-44E6-9B0A-8976707FC1BE}"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D97C8A8-E81C-4604-A5B5-9CBA239B8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7911341-BA87-470C-999A-318121A449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GB" altLang="en-US" dirty="0">
                <a:latin typeface="Arial" panose="020B0604020202020204" pitchFamily="34" charset="0"/>
                <a:cs typeface="Arial" panose="020B0604020202020204" pitchFamily="34" charset="0"/>
              </a:rPr>
              <a:t>Introduce Barney – named after Leon’s father Barnett. Born on 17 March 1940. Germany invaded the Netherlands on 10 May 1940.</a:t>
            </a:r>
          </a:p>
          <a:p>
            <a:pPr marL="0" lvl="1" eaLnBrk="1" hangingPunct="1">
              <a:spcBef>
                <a:spcPct val="0"/>
              </a:spcBef>
            </a:pPr>
            <a:r>
              <a:rPr lang="en-GB" altLang="en-US" dirty="0">
                <a:latin typeface="Arial" panose="020B0604020202020204" pitchFamily="34" charset="0"/>
                <a:cs typeface="Arial" panose="020B0604020202020204" pitchFamily="34" charset="0"/>
              </a:rPr>
              <a:t>Image taken in the summer of 1942, Rotterdam, in the garden of neighbours. Shortly after this image was taken it was forbidden for Jews to visit non-Jews. In October 1942, along with other Jewish families from Rotterdam, the </a:t>
            </a:r>
            <a:r>
              <a:rPr lang="en-GB" altLang="en-US" dirty="0" err="1">
                <a:latin typeface="Arial" panose="020B0604020202020204" pitchFamily="34" charset="0"/>
                <a:cs typeface="Arial" panose="020B0604020202020204" pitchFamily="34" charset="0"/>
              </a:rPr>
              <a:t>Greenmans</a:t>
            </a:r>
            <a:r>
              <a:rPr lang="en-GB" altLang="en-US" dirty="0">
                <a:latin typeface="Arial" panose="020B0604020202020204" pitchFamily="34" charset="0"/>
                <a:cs typeface="Arial" panose="020B0604020202020204" pitchFamily="34" charset="0"/>
              </a:rPr>
              <a:t> were deported to </a:t>
            </a:r>
            <a:r>
              <a:rPr lang="en-GB" altLang="en-US" dirty="0" err="1">
                <a:latin typeface="Arial" panose="020B0604020202020204" pitchFamily="34" charset="0"/>
                <a:cs typeface="Arial" panose="020B0604020202020204" pitchFamily="34" charset="0"/>
              </a:rPr>
              <a:t>Westerbork</a:t>
            </a:r>
            <a:r>
              <a:rPr lang="en-GB" altLang="en-US" dirty="0">
                <a:latin typeface="Arial" panose="020B0604020202020204" pitchFamily="34" charset="0"/>
                <a:cs typeface="Arial" panose="020B0604020202020204" pitchFamily="34" charset="0"/>
              </a:rPr>
              <a:t> transit camp – a holding camp before deportation to the East.</a:t>
            </a:r>
          </a:p>
        </p:txBody>
      </p:sp>
      <p:sp>
        <p:nvSpPr>
          <p:cNvPr id="44036" name="Slide Number Placeholder 3">
            <a:extLst>
              <a:ext uri="{FF2B5EF4-FFF2-40B4-BE49-F238E27FC236}">
                <a16:creationId xmlns:a16="http://schemas.microsoft.com/office/drawing/2014/main" id="{2FE64A73-46F9-4BFD-9195-2A3C56297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1710C1-1227-4D67-B2BB-BEF5BA2300B2}"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D71AFAF-63DB-4595-87DF-45A286B50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C592247-552A-4EAB-9117-3BB42C224E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Play the short clip giving the context of the rings and Leon’s note.</a:t>
            </a:r>
          </a:p>
        </p:txBody>
      </p:sp>
      <p:sp>
        <p:nvSpPr>
          <p:cNvPr id="46084" name="Slide Number Placeholder 3">
            <a:extLst>
              <a:ext uri="{FF2B5EF4-FFF2-40B4-BE49-F238E27FC236}">
                <a16:creationId xmlns:a16="http://schemas.microsoft.com/office/drawing/2014/main" id="{3166DFE6-2461-4A87-A7F5-807B41F1DC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10699F-F350-4D68-9B1F-EC8951B18ACC}" type="slidenum">
              <a:rPr lang="en-GB" altLang="en-US" smtClean="0">
                <a:latin typeface="Arial Narrow" panose="020B0606020202030204" pitchFamily="34" charset="0"/>
              </a:rPr>
              <a:pPr/>
              <a:t>7</a:t>
            </a:fld>
            <a:endParaRPr lang="en-GB" altLang="en-US">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BACC80E-52F1-4DD8-BA65-68C126E720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906253A-9B79-4700-9C91-E3EB8CAD6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objects have not changed, but how – if at all – has your perception of them? What may have caused this change?</a:t>
            </a:r>
          </a:p>
          <a:p>
            <a:r>
              <a:rPr lang="en-GB" altLang="en-US" dirty="0"/>
              <a:t>Students may see other things now they have the context.</a:t>
            </a:r>
          </a:p>
          <a:p>
            <a:r>
              <a:rPr lang="en-GB" altLang="en-US" dirty="0"/>
              <a:t>Question of significance: what is the significance of a pair of wedding rings? What is the significance of these particular wedding rings? </a:t>
            </a:r>
          </a:p>
        </p:txBody>
      </p:sp>
      <p:sp>
        <p:nvSpPr>
          <p:cNvPr id="48132" name="Slide Number Placeholder 3">
            <a:extLst>
              <a:ext uri="{FF2B5EF4-FFF2-40B4-BE49-F238E27FC236}">
                <a16:creationId xmlns:a16="http://schemas.microsoft.com/office/drawing/2014/main" id="{984DE450-74C3-4F9D-B80C-D0E67C1652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DA7727-D797-4B4F-9FC5-8B8400B4A9D9}"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EB78C75-90BC-497B-8AE6-4E52B1678A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300" indent="-287338">
              <a:defRPr>
                <a:solidFill>
                  <a:schemeClr val="tx1"/>
                </a:solidFill>
                <a:latin typeface="Arial" panose="020B0604020202020204" pitchFamily="34" charset="0"/>
                <a:cs typeface="Arial" panose="020B0604020202020204" pitchFamily="34" charset="0"/>
              </a:defRPr>
            </a:lvl2pPr>
            <a:lvl3pPr marL="1152525" indent="-230188">
              <a:defRPr>
                <a:solidFill>
                  <a:schemeClr val="tx1"/>
                </a:solidFill>
                <a:latin typeface="Arial" panose="020B0604020202020204" pitchFamily="34" charset="0"/>
                <a:cs typeface="Arial" panose="020B0604020202020204" pitchFamily="34" charset="0"/>
              </a:defRPr>
            </a:lvl3pPr>
            <a:lvl4pPr marL="1612900" indent="-230188">
              <a:defRPr>
                <a:solidFill>
                  <a:schemeClr val="tx1"/>
                </a:solidFill>
                <a:latin typeface="Arial" panose="020B0604020202020204" pitchFamily="34" charset="0"/>
                <a:cs typeface="Arial" panose="020B0604020202020204" pitchFamily="34" charset="0"/>
              </a:defRPr>
            </a:lvl4pPr>
            <a:lvl5pPr marL="2074863" indent="-230188">
              <a:defRPr>
                <a:solidFill>
                  <a:schemeClr val="tx1"/>
                </a:solidFill>
                <a:latin typeface="Arial" panose="020B060402020202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30E0C2-2C8E-4CA0-B298-800E8FABA3E4}" type="slidenum">
              <a:rPr lang="en-GB" altLang="en-US" b="1" smtClean="0">
                <a:solidFill>
                  <a:srgbClr val="FF0000"/>
                </a:solidFill>
                <a:latin typeface="Times" panose="02020603050405020304" pitchFamily="18" charset="0"/>
                <a:ea typeface="MS PGothic" panose="020B0600070205080204" pitchFamily="34" charset="-128"/>
              </a:rPr>
              <a:pPr/>
              <a:t>9</a:t>
            </a:fld>
            <a:endParaRPr lang="en-GB" altLang="en-US" b="1">
              <a:solidFill>
                <a:srgbClr val="FF0000"/>
              </a:solidFill>
              <a:latin typeface="Times" panose="02020603050405020304" pitchFamily="18" charset="0"/>
              <a:ea typeface="MS PGothic" panose="020B0600070205080204" pitchFamily="34" charset="-128"/>
            </a:endParaRPr>
          </a:p>
        </p:txBody>
      </p:sp>
      <p:sp>
        <p:nvSpPr>
          <p:cNvPr id="50179" name="Rectangle 2">
            <a:extLst>
              <a:ext uri="{FF2B5EF4-FFF2-40B4-BE49-F238E27FC236}">
                <a16:creationId xmlns:a16="http://schemas.microsoft.com/office/drawing/2014/main" id="{C455B82D-B33B-4721-B836-4FD0662703D1}"/>
              </a:ext>
            </a:extLst>
          </p:cNvPr>
          <p:cNvSpPr>
            <a:spLocks noGrp="1" noRot="1" noChangeAspect="1" noChangeArrowheads="1" noTextEdit="1"/>
          </p:cNvSpPr>
          <p:nvPr>
            <p:ph type="sldImg"/>
          </p:nvPr>
        </p:nvSpPr>
        <p:spPr bwMode="auto">
          <a:xfrm>
            <a:off x="831850" y="769938"/>
            <a:ext cx="5029200" cy="3773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E0A61069-C624-4997-A61B-842B85E98A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z="800" dirty="0">
                <a:latin typeface="Times" panose="02020603050405020304" pitchFamily="18" charset="0"/>
              </a:rPr>
              <a:t>A soldier dips his hands into a crate full of rings confiscated from prisoners in Buchenwald, found by American troops in a cave adjoining the concentration camp. Original caption reads: </a:t>
            </a:r>
          </a:p>
          <a:p>
            <a:pPr>
              <a:spcBef>
                <a:spcPct val="0"/>
              </a:spcBef>
            </a:pPr>
            <a:r>
              <a:rPr lang="en-GB" altLang="en-US" sz="800" dirty="0">
                <a:latin typeface="Times" panose="02020603050405020304" pitchFamily="18" charset="0"/>
              </a:rPr>
              <a:t>‘These are a few of the thousands of wedding rings the Germans removed from their victims in order to salvage the gold. U.S. First Army troops found these rings with watches, precious stones, eyeglasses, and gold teeth fillings, in a cave adjoining the Buchenwald concentration camp near Weimar, Germany. 5/5/45.’</a:t>
            </a:r>
          </a:p>
          <a:p>
            <a:pPr>
              <a:spcBef>
                <a:spcPct val="0"/>
              </a:spcBef>
            </a:pPr>
            <a:r>
              <a:rPr lang="en-GB" altLang="en-US" sz="800" dirty="0">
                <a:latin typeface="Times" panose="02020603050405020304" pitchFamily="18" charset="0"/>
              </a:rPr>
              <a:t>Another link here is that Leon was finally liberated from Buchenwald by the Americans on 11 April 1945. Get students to consider </a:t>
            </a:r>
            <a:r>
              <a:rPr lang="en-GB" altLang="en-US" sz="800" b="1" dirty="0">
                <a:latin typeface="Times" panose="02020603050405020304" pitchFamily="18" charset="0"/>
              </a:rPr>
              <a:t>Who were all these people? What lives did they live before the genocide? What do each of these rings/pairs of rings represent?</a:t>
            </a:r>
            <a:endParaRPr lang="en-GB" altLang="en-US" sz="800" dirty="0">
              <a:latin typeface="Times" panose="02020603050405020304" pitchFamily="18" charset="0"/>
            </a:endParaRPr>
          </a:p>
          <a:p>
            <a:pPr>
              <a:spcBef>
                <a:spcPct val="0"/>
              </a:spcBef>
            </a:pPr>
            <a:endParaRPr lang="en-GB" altLang="en-US" sz="800" dirty="0">
              <a:latin typeface="Times" panose="02020603050405020304" pitchFamily="18" charset="0"/>
            </a:endParaRPr>
          </a:p>
          <a:p>
            <a:pPr>
              <a:spcBef>
                <a:spcPct val="0"/>
              </a:spcBef>
            </a:pPr>
            <a:endParaRPr lang="en-GB" altLang="en-US" sz="800" dirty="0">
              <a:solidFill>
                <a:srgbClr val="FF0000"/>
              </a:solidFill>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79D495-D34D-4B33-B135-419BE2DC5592}"/>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5" name="Group 18">
            <a:extLst>
              <a:ext uri="{FF2B5EF4-FFF2-40B4-BE49-F238E27FC236}">
                <a16:creationId xmlns:a16="http://schemas.microsoft.com/office/drawing/2014/main" id="{62FB0F36-1C40-4935-BEE0-2ABE8D18FB29}"/>
              </a:ext>
            </a:extLst>
          </p:cNvPr>
          <p:cNvGrpSpPr>
            <a:grpSpLocks/>
          </p:cNvGrpSpPr>
          <p:nvPr userDrawn="1"/>
        </p:nvGrpSpPr>
        <p:grpSpPr bwMode="auto">
          <a:xfrm>
            <a:off x="927100" y="2565400"/>
            <a:ext cx="7748588" cy="2257425"/>
            <a:chOff x="926533" y="2132856"/>
            <a:chExt cx="8119120" cy="2258169"/>
          </a:xfrm>
        </p:grpSpPr>
        <p:cxnSp>
          <p:nvCxnSpPr>
            <p:cNvPr id="6" name="Straight Connector 5">
              <a:extLst>
                <a:ext uri="{FF2B5EF4-FFF2-40B4-BE49-F238E27FC236}">
                  <a16:creationId xmlns:a16="http://schemas.microsoft.com/office/drawing/2014/main" id="{CBE58CB3-FE94-489F-A395-5D49E8E9369B}"/>
                </a:ext>
              </a:extLst>
            </p:cNvPr>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98D38E-A321-4D6D-AED6-3C0710822823}"/>
                </a:ext>
              </a:extLst>
            </p:cNvPr>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1">
            <a:extLst>
              <a:ext uri="{FF2B5EF4-FFF2-40B4-BE49-F238E27FC236}">
                <a16:creationId xmlns:a16="http://schemas.microsoft.com/office/drawing/2014/main" id="{C85B039F-2F2B-4B02-8436-AC87997C8322}"/>
              </a:ext>
            </a:extLst>
          </p:cNvPr>
          <p:cNvPicPr>
            <a:picLocks noChangeAspect="1"/>
          </p:cNvPicPr>
          <p:nvPr userDrawn="1"/>
        </p:nvPicPr>
        <p:blipFill>
          <a:blip r:embed="rId2"/>
          <a:srcRect/>
          <a:stretch>
            <a:fillRect/>
          </a:stretch>
        </p:blipFill>
        <p:spPr bwMode="auto">
          <a:xfrm>
            <a:off x="1000125" y="2786063"/>
            <a:ext cx="2524125" cy="1865312"/>
          </a:xfrm>
          <a:prstGeom prst="rect">
            <a:avLst/>
          </a:prstGeom>
          <a:ln>
            <a:noFill/>
          </a:ln>
          <a:effectLst>
            <a:outerShdw blurRad="292100" dist="139700" dir="2700000" algn="tl" rotWithShape="0">
              <a:srgbClr val="333333">
                <a:alpha val="65000"/>
              </a:srgbClr>
            </a:outerShdw>
          </a:effectLst>
        </p:spPr>
      </p:pic>
      <p:pic>
        <p:nvPicPr>
          <p:cNvPr id="9" name="Picture 11">
            <a:extLst>
              <a:ext uri="{FF2B5EF4-FFF2-40B4-BE49-F238E27FC236}">
                <a16:creationId xmlns:a16="http://schemas.microsoft.com/office/drawing/2014/main" id="{7FCB866F-8956-41F0-B3B1-D3FE0F704A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8688" y="1785938"/>
            <a:ext cx="79295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F4FC9D8E-F228-47AE-8068-886CE960DD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8688" y="1785938"/>
            <a:ext cx="79295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526144" y="3965424"/>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Footer Placeholder 4">
            <a:extLst>
              <a:ext uri="{FF2B5EF4-FFF2-40B4-BE49-F238E27FC236}">
                <a16:creationId xmlns:a16="http://schemas.microsoft.com/office/drawing/2014/main" id="{F70991BD-E38F-4E7B-9BED-17DA60832F0E}"/>
              </a:ext>
            </a:extLst>
          </p:cNvPr>
          <p:cNvSpPr>
            <a:spLocks noGrp="1"/>
          </p:cNvSpPr>
          <p:nvPr>
            <p:ph type="ftr" sz="quarter" idx="10"/>
          </p:nvPr>
        </p:nvSpPr>
        <p:spPr/>
        <p:txBody>
          <a:bodyPr/>
          <a:lstStyle>
            <a:lvl1pPr algn="ctr">
              <a:defRPr sz="1000"/>
            </a:lvl1pPr>
          </a:lstStyle>
          <a:p>
            <a:pPr>
              <a:defRPr/>
            </a:pPr>
            <a:endParaRPr lang="en-GB"/>
          </a:p>
        </p:txBody>
      </p:sp>
      <p:sp>
        <p:nvSpPr>
          <p:cNvPr id="12" name="Date Placeholder 3">
            <a:extLst>
              <a:ext uri="{FF2B5EF4-FFF2-40B4-BE49-F238E27FC236}">
                <a16:creationId xmlns:a16="http://schemas.microsoft.com/office/drawing/2014/main" id="{9A5DEF93-4909-40DB-B725-891651B1D38D}"/>
              </a:ext>
            </a:extLst>
          </p:cNvPr>
          <p:cNvSpPr>
            <a:spLocks noGrp="1"/>
          </p:cNvSpPr>
          <p:nvPr>
            <p:ph type="dt" sz="half" idx="11"/>
          </p:nvPr>
        </p:nvSpPr>
        <p:spPr/>
        <p:txBody>
          <a:bodyPr/>
          <a:lstStyle>
            <a:lvl1pPr algn="ctr">
              <a:defRPr sz="1000"/>
            </a:lvl1pPr>
          </a:lstStyle>
          <a:p>
            <a:pPr>
              <a:defRPr/>
            </a:pPr>
            <a:fld id="{BF2C6184-892E-4378-A02A-FF25BA2B4D11}" type="datetimeFigureOut">
              <a:rPr lang="en-GB"/>
              <a:pPr>
                <a:defRPr/>
              </a:pPr>
              <a:t>05/10/2021</a:t>
            </a:fld>
            <a:endParaRPr lang="en-GB"/>
          </a:p>
        </p:txBody>
      </p:sp>
      <p:sp>
        <p:nvSpPr>
          <p:cNvPr id="13" name="Slide Number Placeholder 5">
            <a:extLst>
              <a:ext uri="{FF2B5EF4-FFF2-40B4-BE49-F238E27FC236}">
                <a16:creationId xmlns:a16="http://schemas.microsoft.com/office/drawing/2014/main" id="{3980B338-372C-4392-A012-C78AFE903C7F}"/>
              </a:ext>
            </a:extLst>
          </p:cNvPr>
          <p:cNvSpPr>
            <a:spLocks noGrp="1"/>
          </p:cNvSpPr>
          <p:nvPr>
            <p:ph type="sldNum" sz="quarter" idx="12"/>
          </p:nvPr>
        </p:nvSpPr>
        <p:spPr/>
        <p:txBody>
          <a:bodyPr/>
          <a:lstStyle>
            <a:lvl1pPr>
              <a:defRPr/>
            </a:lvl1pPr>
          </a:lstStyle>
          <a:p>
            <a:pPr>
              <a:defRPr/>
            </a:pPr>
            <a:fld id="{8BA8C83B-0654-47F3-8B57-096048D1FEA3}" type="slidenum">
              <a:rPr lang="en-GB" altLang="en-US"/>
              <a:pPr>
                <a:defRPr/>
              </a:pPr>
              <a:t>‹#›</a:t>
            </a:fld>
            <a:endParaRPr lang="en-GB" altLang="en-US"/>
          </a:p>
        </p:txBody>
      </p:sp>
    </p:spTree>
    <p:extLst>
      <p:ext uri="{BB962C8B-B14F-4D97-AF65-F5344CB8AC3E}">
        <p14:creationId xmlns:p14="http://schemas.microsoft.com/office/powerpoint/2010/main" val="105396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10F942F7-2895-4B8C-AD6A-BA3204ADBFAA}"/>
              </a:ext>
            </a:extLst>
          </p:cNvPr>
          <p:cNvGrpSpPr>
            <a:grpSpLocks/>
          </p:cNvGrpSpPr>
          <p:nvPr userDrawn="1"/>
        </p:nvGrpSpPr>
        <p:grpSpPr bwMode="auto">
          <a:xfrm>
            <a:off x="-6350" y="1854200"/>
            <a:ext cx="9150350" cy="3168650"/>
            <a:chOff x="-6984" y="1340768"/>
            <a:chExt cx="9150984" cy="3744417"/>
          </a:xfrm>
        </p:grpSpPr>
        <p:sp>
          <p:nvSpPr>
            <p:cNvPr id="4" name="Rectangle 3">
              <a:extLst>
                <a:ext uri="{FF2B5EF4-FFF2-40B4-BE49-F238E27FC236}">
                  <a16:creationId xmlns:a16="http://schemas.microsoft.com/office/drawing/2014/main" id="{C663F3DC-28A6-4934-821C-E2425942077B}"/>
                </a:ext>
              </a:extLst>
            </p:cNvPr>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a:extLst>
                <a:ext uri="{FF2B5EF4-FFF2-40B4-BE49-F238E27FC236}">
                  <a16:creationId xmlns:a16="http://schemas.microsoft.com/office/drawing/2014/main" id="{CA241757-1142-451D-92A3-70E60069C07E}"/>
                </a:ext>
              </a:extLst>
            </p:cNvPr>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6" name="Rectangle 5">
            <a:extLst>
              <a:ext uri="{FF2B5EF4-FFF2-40B4-BE49-F238E27FC236}">
                <a16:creationId xmlns:a16="http://schemas.microsoft.com/office/drawing/2014/main" id="{8188B6EB-B0B3-4D52-B436-17CB86BE8EB3}"/>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eaLnBrk="1" hangingPunct="1">
              <a:defRPr/>
            </a:pPr>
            <a:r>
              <a:rPr lang="en-GB" sz="1200" b="1" dirty="0">
                <a:solidFill>
                  <a:schemeClr val="tx2"/>
                </a:solidFill>
                <a:latin typeface="Arial Narrow" pitchFamily="34" charset="0"/>
              </a:rPr>
              <a:t>Institute of Education</a:t>
            </a:r>
            <a:r>
              <a:rPr lang="en-GB" sz="1200" dirty="0">
                <a:solidFill>
                  <a:schemeClr val="tx2"/>
                </a:solidFill>
                <a:latin typeface="Arial Narrow" pitchFamily="34" charset="0"/>
              </a:rPr>
              <a:t>, University of London, 20 Bedford Way, London, WC1H 0AL,  </a:t>
            </a:r>
          </a:p>
        </p:txBody>
      </p:sp>
      <p:sp>
        <p:nvSpPr>
          <p:cNvPr id="7" name="Rectangle 6">
            <a:extLst>
              <a:ext uri="{FF2B5EF4-FFF2-40B4-BE49-F238E27FC236}">
                <a16:creationId xmlns:a16="http://schemas.microsoft.com/office/drawing/2014/main" id="{7DC4647C-D488-4853-85B4-112BC21280DC}"/>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defTabSz="914278" eaLnBrk="1" fontAlgn="auto" hangingPunct="1">
              <a:spcBef>
                <a:spcPts val="0"/>
              </a:spcBef>
              <a:spcAft>
                <a:spcPts val="0"/>
              </a:spcAf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dirty="0">
                <a:solidFill>
                  <a:schemeClr val="tx2"/>
                </a:solidFill>
                <a:latin typeface="Arial Narrow" pitchFamily="34" charset="0"/>
              </a:rPr>
              <a:t> +44(0)20 7612 6126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holocaust@ioe.ac.uk    </a:t>
            </a:r>
            <a:r>
              <a:rPr lang="en-GB" sz="1200" b="1" dirty="0">
                <a:solidFill>
                  <a:schemeClr val="tx2"/>
                </a:solidFill>
                <a:latin typeface="Arial Narrow" pitchFamily="34" charset="0"/>
              </a:rPr>
              <a:t>web:  </a:t>
            </a:r>
            <a:r>
              <a:rPr lang="en-GB" sz="1200" dirty="0">
                <a:solidFill>
                  <a:schemeClr val="tx2"/>
                </a:solidFill>
                <a:latin typeface="Arial Narrow" pitchFamily="34" charset="0"/>
              </a:rPr>
              <a:t>www.ioe.ac.uk/holocaust</a:t>
            </a:r>
          </a:p>
        </p:txBody>
      </p:sp>
      <p:sp>
        <p:nvSpPr>
          <p:cNvPr id="8" name="Rectangle 7">
            <a:extLst>
              <a:ext uri="{FF2B5EF4-FFF2-40B4-BE49-F238E27FC236}">
                <a16:creationId xmlns:a16="http://schemas.microsoft.com/office/drawing/2014/main" id="{EC16EB3C-CF40-4992-9D1E-CCDA1DA61AD6}"/>
              </a:ext>
            </a:extLst>
          </p:cNvPr>
          <p:cNvSpPr>
            <a:spLocks noChangeArrowheads="1"/>
          </p:cNvSpPr>
          <p:nvPr userDrawn="1"/>
        </p:nvSpPr>
        <p:spPr bwMode="auto">
          <a:xfrm>
            <a:off x="250825" y="6351588"/>
            <a:ext cx="7345363" cy="254000"/>
          </a:xfrm>
          <a:prstGeom prst="rect">
            <a:avLst/>
          </a:prstGeom>
          <a:noFill/>
          <a:ln>
            <a:noFill/>
          </a:ln>
        </p:spPr>
        <p:txBody>
          <a:bodyPr lIns="91428" tIns="45713" rIns="91428"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chemeClr val="accent1"/>
                </a:solidFill>
              </a:rPr>
              <a:t>The IOE’s Centre for Holocaust Education is jointly funded by Pears Foundation and the Department for Education.</a:t>
            </a:r>
          </a:p>
        </p:txBody>
      </p:sp>
      <p:pic>
        <p:nvPicPr>
          <p:cNvPr id="9" name="Picture 12">
            <a:extLst>
              <a:ext uri="{FF2B5EF4-FFF2-40B4-BE49-F238E27FC236}">
                <a16:creationId xmlns:a16="http://schemas.microsoft.com/office/drawing/2014/main" id="{615C2F0F-D672-4ED1-A1FD-1412679DF1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BDFFAB5D-8153-4C0C-8857-C89FFD0F9482}"/>
              </a:ext>
            </a:extLst>
          </p:cNvPr>
          <p:cNvSpPr>
            <a:spLocks noGrp="1"/>
          </p:cNvSpPr>
          <p:nvPr>
            <p:ph type="sldNum" sz="quarter" idx="10"/>
          </p:nvPr>
        </p:nvSpPr>
        <p:spPr/>
        <p:txBody>
          <a:bodyPr lIns="91428" tIns="45713" rIns="91428" bIns="45713"/>
          <a:lstStyle>
            <a:lvl1pPr>
              <a:defRPr/>
            </a:lvl1pPr>
          </a:lstStyle>
          <a:p>
            <a:pPr>
              <a:defRPr/>
            </a:pPr>
            <a:fld id="{259ADB03-D492-453C-B943-A5217570EE38}" type="slidenum">
              <a:rPr lang="en-GB" altLang="en-US"/>
              <a:pPr>
                <a:defRPr/>
              </a:pPr>
              <a:t>‹#›</a:t>
            </a:fld>
            <a:endParaRPr lang="en-GB" altLang="en-US"/>
          </a:p>
        </p:txBody>
      </p:sp>
    </p:spTree>
    <p:extLst>
      <p:ext uri="{BB962C8B-B14F-4D97-AF65-F5344CB8AC3E}">
        <p14:creationId xmlns:p14="http://schemas.microsoft.com/office/powerpoint/2010/main" val="69659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00189E-2008-432E-A884-90727ACA8A6F}"/>
              </a:ext>
            </a:extLst>
          </p:cNvPr>
          <p:cNvSpPr>
            <a:spLocks noGrp="1"/>
          </p:cNvSpPr>
          <p:nvPr>
            <p:ph type="dt" sz="half" idx="10"/>
          </p:nvPr>
        </p:nvSpPr>
        <p:spPr/>
        <p:txBody>
          <a:bodyPr/>
          <a:lstStyle>
            <a:lvl1pPr>
              <a:defRPr/>
            </a:lvl1pPr>
          </a:lstStyle>
          <a:p>
            <a:pPr>
              <a:defRPr/>
            </a:pPr>
            <a:fld id="{092E2F22-4CED-40FF-8C51-D4934D59AEED}" type="datetimeFigureOut">
              <a:rPr lang="en-GB"/>
              <a:pPr>
                <a:defRPr/>
              </a:pPr>
              <a:t>05/10/2021</a:t>
            </a:fld>
            <a:endParaRPr lang="en-GB"/>
          </a:p>
        </p:txBody>
      </p:sp>
      <p:sp>
        <p:nvSpPr>
          <p:cNvPr id="4" name="Footer Placeholder 3">
            <a:extLst>
              <a:ext uri="{FF2B5EF4-FFF2-40B4-BE49-F238E27FC236}">
                <a16:creationId xmlns:a16="http://schemas.microsoft.com/office/drawing/2014/main" id="{881D7A14-7310-4353-AF17-6BBA2DCB8C5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E13A1CA8-CA3C-499A-A687-9FCDB7C34C09}"/>
              </a:ext>
            </a:extLst>
          </p:cNvPr>
          <p:cNvSpPr>
            <a:spLocks noGrp="1"/>
          </p:cNvSpPr>
          <p:nvPr>
            <p:ph type="sldNum" sz="quarter" idx="12"/>
          </p:nvPr>
        </p:nvSpPr>
        <p:spPr/>
        <p:txBody>
          <a:bodyPr/>
          <a:lstStyle>
            <a:lvl1pPr algn="ctr">
              <a:defRPr/>
            </a:lvl1pPr>
          </a:lstStyle>
          <a:p>
            <a:pPr>
              <a:defRPr/>
            </a:pPr>
            <a:fld id="{3DFA1EAC-4BCE-427E-A7F8-55DA76203F88}" type="slidenum">
              <a:rPr lang="en-GB" altLang="en-US"/>
              <a:pPr>
                <a:defRPr/>
              </a:pPr>
              <a:t>‹#›</a:t>
            </a:fld>
            <a:endParaRPr lang="en-GB" altLang="en-US"/>
          </a:p>
        </p:txBody>
      </p:sp>
    </p:spTree>
    <p:extLst>
      <p:ext uri="{BB962C8B-B14F-4D97-AF65-F5344CB8AC3E}">
        <p14:creationId xmlns:p14="http://schemas.microsoft.com/office/powerpoint/2010/main" val="136348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E342C-C759-4D6F-902B-999A3BE7B467}"/>
              </a:ext>
            </a:extLst>
          </p:cNvPr>
          <p:cNvSpPr>
            <a:spLocks noGrp="1"/>
          </p:cNvSpPr>
          <p:nvPr>
            <p:ph type="dt" sz="half" idx="10"/>
          </p:nvPr>
        </p:nvSpPr>
        <p:spPr/>
        <p:txBody>
          <a:bodyPr/>
          <a:lstStyle>
            <a:lvl1pPr>
              <a:defRPr/>
            </a:lvl1pPr>
          </a:lstStyle>
          <a:p>
            <a:pPr>
              <a:defRPr/>
            </a:pPr>
            <a:fld id="{C4C0C2EA-CB1B-4129-98C0-97EC7B613923}" type="datetimeFigureOut">
              <a:rPr lang="en-GB"/>
              <a:pPr>
                <a:defRPr/>
              </a:pPr>
              <a:t>05/10/2021</a:t>
            </a:fld>
            <a:endParaRPr lang="en-GB"/>
          </a:p>
        </p:txBody>
      </p:sp>
      <p:sp>
        <p:nvSpPr>
          <p:cNvPr id="3" name="Footer Placeholder 2">
            <a:extLst>
              <a:ext uri="{FF2B5EF4-FFF2-40B4-BE49-F238E27FC236}">
                <a16:creationId xmlns:a16="http://schemas.microsoft.com/office/drawing/2014/main" id="{FCD97C64-CD47-49F0-9E97-49D38B1C83C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F645CA7C-C342-4136-97E7-88B5CC672EBD}"/>
              </a:ext>
            </a:extLst>
          </p:cNvPr>
          <p:cNvSpPr>
            <a:spLocks noGrp="1"/>
          </p:cNvSpPr>
          <p:nvPr>
            <p:ph type="sldNum" sz="quarter" idx="12"/>
          </p:nvPr>
        </p:nvSpPr>
        <p:spPr/>
        <p:txBody>
          <a:bodyPr/>
          <a:lstStyle>
            <a:lvl1pPr algn="ctr">
              <a:defRPr/>
            </a:lvl1pPr>
          </a:lstStyle>
          <a:p>
            <a:pPr>
              <a:defRPr/>
            </a:pPr>
            <a:fld id="{473D5151-972F-47DC-81DE-5400346F0A00}" type="slidenum">
              <a:rPr lang="en-GB" altLang="en-US"/>
              <a:pPr>
                <a:defRPr/>
              </a:pPr>
              <a:t>‹#›</a:t>
            </a:fld>
            <a:endParaRPr lang="en-GB" altLang="en-US"/>
          </a:p>
        </p:txBody>
      </p:sp>
    </p:spTree>
    <p:extLst>
      <p:ext uri="{BB962C8B-B14F-4D97-AF65-F5344CB8AC3E}">
        <p14:creationId xmlns:p14="http://schemas.microsoft.com/office/powerpoint/2010/main" val="41944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CoH yllw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FCEEE6-58B0-4CF2-AAA8-E0A3A0EDC73B}"/>
              </a:ext>
            </a:extLst>
          </p:cNvPr>
          <p:cNvSpPr/>
          <p:nvPr userDrawn="1"/>
        </p:nvSpPr>
        <p:spPr>
          <a:xfrm>
            <a:off x="0" y="0"/>
            <a:ext cx="463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solidFill>
                  <a:schemeClr val="accent5"/>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585939FD-F0C2-43B5-AFCB-F0CAA17AF6D7}"/>
              </a:ext>
            </a:extLst>
          </p:cNvPr>
          <p:cNvSpPr>
            <a:spLocks noGrp="1"/>
          </p:cNvSpPr>
          <p:nvPr>
            <p:ph type="dt" sz="half" idx="10"/>
          </p:nvPr>
        </p:nvSpPr>
        <p:spPr/>
        <p:txBody>
          <a:bodyPr/>
          <a:lstStyle>
            <a:lvl1pPr>
              <a:defRPr/>
            </a:lvl1pPr>
          </a:lstStyle>
          <a:p>
            <a:pPr>
              <a:defRPr/>
            </a:pPr>
            <a:fld id="{34C342B5-82DD-4185-9121-32FA73843ECF}" type="datetimeFigureOut">
              <a:rPr lang="en-GB"/>
              <a:pPr>
                <a:defRPr/>
              </a:pPr>
              <a:t>05/10/2021</a:t>
            </a:fld>
            <a:endParaRPr lang="en-GB"/>
          </a:p>
        </p:txBody>
      </p:sp>
      <p:sp>
        <p:nvSpPr>
          <p:cNvPr id="5" name="Footer Placeholder 4">
            <a:extLst>
              <a:ext uri="{FF2B5EF4-FFF2-40B4-BE49-F238E27FC236}">
                <a16:creationId xmlns:a16="http://schemas.microsoft.com/office/drawing/2014/main" id="{43E78228-1742-4178-A8A3-4AB8008BF8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257E407-09DB-4E46-891A-12FE59493AF3}"/>
              </a:ext>
            </a:extLst>
          </p:cNvPr>
          <p:cNvSpPr>
            <a:spLocks noGrp="1"/>
          </p:cNvSpPr>
          <p:nvPr>
            <p:ph type="sldNum" sz="quarter" idx="12"/>
          </p:nvPr>
        </p:nvSpPr>
        <p:spPr/>
        <p:txBody>
          <a:bodyPr/>
          <a:lstStyle>
            <a:lvl1pPr>
              <a:defRPr/>
            </a:lvl1pPr>
          </a:lstStyle>
          <a:p>
            <a:pPr>
              <a:defRPr/>
            </a:pPr>
            <a:fld id="{0C31C96F-A86E-47CE-9139-FE75DBBE4F8B}" type="slidenum">
              <a:rPr lang="en-GB" altLang="en-US"/>
              <a:pPr>
                <a:defRPr/>
              </a:pPr>
              <a:t>‹#›</a:t>
            </a:fld>
            <a:endParaRPr lang="en-GB" altLang="en-US"/>
          </a:p>
        </p:txBody>
      </p:sp>
    </p:spTree>
    <p:extLst>
      <p:ext uri="{BB962C8B-B14F-4D97-AF65-F5344CB8AC3E}">
        <p14:creationId xmlns:p14="http://schemas.microsoft.com/office/powerpoint/2010/main" val="278084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FBA39-F029-4CBA-B7B1-3520E81A06BB}"/>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5" name="Group 18">
            <a:extLst>
              <a:ext uri="{FF2B5EF4-FFF2-40B4-BE49-F238E27FC236}">
                <a16:creationId xmlns:a16="http://schemas.microsoft.com/office/drawing/2014/main" id="{B90D292B-3948-4827-91B0-9EB84BE0599B}"/>
              </a:ext>
            </a:extLst>
          </p:cNvPr>
          <p:cNvGrpSpPr>
            <a:grpSpLocks/>
          </p:cNvGrpSpPr>
          <p:nvPr userDrawn="1"/>
        </p:nvGrpSpPr>
        <p:grpSpPr bwMode="auto">
          <a:xfrm>
            <a:off x="927100" y="2205038"/>
            <a:ext cx="7748588" cy="3024187"/>
            <a:chOff x="926533" y="2132856"/>
            <a:chExt cx="8119120" cy="2258169"/>
          </a:xfrm>
        </p:grpSpPr>
        <p:cxnSp>
          <p:nvCxnSpPr>
            <p:cNvPr id="6" name="Straight Connector 5">
              <a:extLst>
                <a:ext uri="{FF2B5EF4-FFF2-40B4-BE49-F238E27FC236}">
                  <a16:creationId xmlns:a16="http://schemas.microsoft.com/office/drawing/2014/main" id="{EB777985-39A6-408A-ADDA-AEEB7EDDFA0A}"/>
                </a:ext>
              </a:extLst>
            </p:cNvPr>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886676-3D94-4865-8155-50A2BE4AC95F}"/>
                </a:ext>
              </a:extLst>
            </p:cNvPr>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DBF5C118-422B-4DB2-87E0-21FB79F58584}"/>
              </a:ext>
            </a:extLst>
          </p:cNvPr>
          <p:cNvPicPr>
            <a:picLocks noChangeAspect="1" noChangeArrowheads="1"/>
          </p:cNvPicPr>
          <p:nvPr userDrawn="1"/>
        </p:nvPicPr>
        <p:blipFill>
          <a:blip r:embed="rId2">
            <a:duotone>
              <a:schemeClr val="accent3">
                <a:shade val="45000"/>
                <a:satMod val="135000"/>
              </a:schemeClr>
              <a:prstClr val="white"/>
            </a:duotone>
          </a:blip>
          <a:stretch>
            <a:fillRect/>
          </a:stretch>
        </p:blipFill>
        <p:spPr bwMode="auto">
          <a:xfrm>
            <a:off x="6459786" y="420249"/>
            <a:ext cx="2227014" cy="1006824"/>
          </a:xfrm>
          <a:prstGeom prst="rect">
            <a:avLst/>
          </a:prstGeom>
          <a:noFill/>
          <a:ln>
            <a:noFill/>
          </a:ln>
        </p:spPr>
      </p:pic>
      <p:sp>
        <p:nvSpPr>
          <p:cNvPr id="2" name="Title 1"/>
          <p:cNvSpPr>
            <a:spLocks noGrp="1"/>
          </p:cNvSpPr>
          <p:nvPr>
            <p:ph type="ctrTitle"/>
          </p:nvPr>
        </p:nvSpPr>
        <p:spPr>
          <a:xfrm>
            <a:off x="3899184" y="2936811"/>
            <a:ext cx="5112568"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899184" y="4170767"/>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Footer Placeholder 4">
            <a:extLst>
              <a:ext uri="{FF2B5EF4-FFF2-40B4-BE49-F238E27FC236}">
                <a16:creationId xmlns:a16="http://schemas.microsoft.com/office/drawing/2014/main" id="{C6FB583C-F7E7-4564-A11F-1946F0DE74FF}"/>
              </a:ext>
            </a:extLst>
          </p:cNvPr>
          <p:cNvSpPr>
            <a:spLocks noGrp="1"/>
          </p:cNvSpPr>
          <p:nvPr>
            <p:ph type="ftr" sz="quarter" idx="10"/>
          </p:nvPr>
        </p:nvSpPr>
        <p:spPr/>
        <p:txBody>
          <a:bodyPr/>
          <a:lstStyle>
            <a:lvl1pPr algn="ctr">
              <a:defRPr sz="1000"/>
            </a:lvl1pPr>
          </a:lstStyle>
          <a:p>
            <a:pPr>
              <a:defRPr/>
            </a:pPr>
            <a:endParaRPr lang="en-GB"/>
          </a:p>
        </p:txBody>
      </p:sp>
      <p:sp>
        <p:nvSpPr>
          <p:cNvPr id="10" name="Date Placeholder 3">
            <a:extLst>
              <a:ext uri="{FF2B5EF4-FFF2-40B4-BE49-F238E27FC236}">
                <a16:creationId xmlns:a16="http://schemas.microsoft.com/office/drawing/2014/main" id="{127F252F-A458-446E-9F26-3BEFA338F60D}"/>
              </a:ext>
            </a:extLst>
          </p:cNvPr>
          <p:cNvSpPr>
            <a:spLocks noGrp="1"/>
          </p:cNvSpPr>
          <p:nvPr>
            <p:ph type="dt" sz="half" idx="11"/>
          </p:nvPr>
        </p:nvSpPr>
        <p:spPr/>
        <p:txBody>
          <a:bodyPr/>
          <a:lstStyle>
            <a:lvl1pPr algn="ctr">
              <a:defRPr sz="1000"/>
            </a:lvl1pPr>
          </a:lstStyle>
          <a:p>
            <a:pPr>
              <a:defRPr/>
            </a:pPr>
            <a:fld id="{3AB91DDB-4899-4207-BF6F-712ED3BE66C2}" type="datetimeFigureOut">
              <a:rPr lang="en-GB"/>
              <a:pPr>
                <a:defRPr/>
              </a:pPr>
              <a:t>05/10/2021</a:t>
            </a:fld>
            <a:endParaRPr lang="en-GB"/>
          </a:p>
        </p:txBody>
      </p:sp>
      <p:sp>
        <p:nvSpPr>
          <p:cNvPr id="11" name="Slide Number Placeholder 5">
            <a:extLst>
              <a:ext uri="{FF2B5EF4-FFF2-40B4-BE49-F238E27FC236}">
                <a16:creationId xmlns:a16="http://schemas.microsoft.com/office/drawing/2014/main" id="{0217CE67-B666-4508-8259-A7D45AE7586A}"/>
              </a:ext>
            </a:extLst>
          </p:cNvPr>
          <p:cNvSpPr>
            <a:spLocks noGrp="1"/>
          </p:cNvSpPr>
          <p:nvPr>
            <p:ph type="sldNum" sz="quarter" idx="12"/>
          </p:nvPr>
        </p:nvSpPr>
        <p:spPr/>
        <p:txBody>
          <a:bodyPr/>
          <a:lstStyle>
            <a:lvl1pPr>
              <a:defRPr/>
            </a:lvl1pPr>
          </a:lstStyle>
          <a:p>
            <a:pPr>
              <a:defRPr/>
            </a:pPr>
            <a:fld id="{14B50EF8-DD34-43C7-98E6-5E506C8F703E}" type="slidenum">
              <a:rPr lang="en-GB" altLang="en-US"/>
              <a:pPr>
                <a:defRPr/>
              </a:pPr>
              <a:t>‹#›</a:t>
            </a:fld>
            <a:endParaRPr lang="en-GB" altLang="en-US"/>
          </a:p>
        </p:txBody>
      </p:sp>
    </p:spTree>
    <p:extLst>
      <p:ext uri="{BB962C8B-B14F-4D97-AF65-F5344CB8AC3E}">
        <p14:creationId xmlns:p14="http://schemas.microsoft.com/office/powerpoint/2010/main" val="361444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C5987-48A2-47CA-B245-4744F04BAF4F}"/>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4624"/>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1907704" y="4727575"/>
            <a:ext cx="6779096" cy="1437729"/>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B587E16D-C6B3-4324-97E7-5C0E38D4829E}"/>
              </a:ext>
            </a:extLst>
          </p:cNvPr>
          <p:cNvSpPr>
            <a:spLocks noGrp="1"/>
          </p:cNvSpPr>
          <p:nvPr>
            <p:ph type="dt" sz="half" idx="10"/>
          </p:nvPr>
        </p:nvSpPr>
        <p:spPr/>
        <p:txBody>
          <a:bodyPr/>
          <a:lstStyle>
            <a:lvl1pPr>
              <a:defRPr/>
            </a:lvl1pPr>
          </a:lstStyle>
          <a:p>
            <a:pPr>
              <a:defRPr/>
            </a:pPr>
            <a:fld id="{5A7577A5-24AC-446B-9FE8-93521633A688}" type="datetimeFigureOut">
              <a:rPr lang="en-GB"/>
              <a:pPr>
                <a:defRPr/>
              </a:pPr>
              <a:t>05/10/2021</a:t>
            </a:fld>
            <a:endParaRPr lang="en-GB"/>
          </a:p>
        </p:txBody>
      </p:sp>
      <p:sp>
        <p:nvSpPr>
          <p:cNvPr id="6" name="Footer Placeholder 4">
            <a:extLst>
              <a:ext uri="{FF2B5EF4-FFF2-40B4-BE49-F238E27FC236}">
                <a16:creationId xmlns:a16="http://schemas.microsoft.com/office/drawing/2014/main" id="{B82727A0-27F7-443D-BA19-A74F07C4696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CC1B735-9FFD-46B7-9C2D-B1C340B8952F}"/>
              </a:ext>
            </a:extLst>
          </p:cNvPr>
          <p:cNvSpPr>
            <a:spLocks noGrp="1"/>
          </p:cNvSpPr>
          <p:nvPr>
            <p:ph type="sldNum" sz="quarter" idx="12"/>
          </p:nvPr>
        </p:nvSpPr>
        <p:spPr/>
        <p:txBody>
          <a:bodyPr/>
          <a:lstStyle>
            <a:lvl1pPr>
              <a:defRPr/>
            </a:lvl1pPr>
          </a:lstStyle>
          <a:p>
            <a:pPr>
              <a:defRPr/>
            </a:pPr>
            <a:fld id="{3149308F-4B3B-424B-B4B5-7C275D85F4F3}" type="slidenum">
              <a:rPr lang="en-GB" altLang="en-US"/>
              <a:pPr>
                <a:defRPr/>
              </a:pPr>
              <a:t>‹#›</a:t>
            </a:fld>
            <a:endParaRPr lang="en-GB" altLang="en-US"/>
          </a:p>
        </p:txBody>
      </p:sp>
    </p:spTree>
    <p:extLst>
      <p:ext uri="{BB962C8B-B14F-4D97-AF65-F5344CB8AC3E}">
        <p14:creationId xmlns:p14="http://schemas.microsoft.com/office/powerpoint/2010/main" val="9616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78DC07-4DC5-4841-BD73-31E02E9AEEEF}"/>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p>
        </p:txBody>
      </p:sp>
      <p:cxnSp>
        <p:nvCxnSpPr>
          <p:cNvPr id="5" name="Straight Connector 4">
            <a:extLst>
              <a:ext uri="{FF2B5EF4-FFF2-40B4-BE49-F238E27FC236}">
                <a16:creationId xmlns:a16="http://schemas.microsoft.com/office/drawing/2014/main" id="{1C96678D-3B33-4397-BE01-9F2DF8EA9B39}"/>
              </a:ext>
            </a:extLst>
          </p:cNvPr>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a:extLst>
              <a:ext uri="{FF2B5EF4-FFF2-40B4-BE49-F238E27FC236}">
                <a16:creationId xmlns:a16="http://schemas.microsoft.com/office/drawing/2014/main" id="{84F01ACF-BC9B-4A49-9F73-88EB34989757}"/>
              </a:ext>
            </a:extLst>
          </p:cNvPr>
          <p:cNvSpPr>
            <a:spLocks noGrp="1"/>
          </p:cNvSpPr>
          <p:nvPr>
            <p:ph type="dt" sz="half" idx="10"/>
          </p:nvPr>
        </p:nvSpPr>
        <p:spPr/>
        <p:txBody>
          <a:bodyPr/>
          <a:lstStyle>
            <a:lvl1pPr>
              <a:defRPr/>
            </a:lvl1pPr>
          </a:lstStyle>
          <a:p>
            <a:pPr>
              <a:defRPr/>
            </a:pPr>
            <a:fld id="{6F937F42-B315-4811-93EA-59D95E012501}" type="datetimeFigureOut">
              <a:rPr lang="en-GB"/>
              <a:pPr>
                <a:defRPr/>
              </a:pPr>
              <a:t>05/10/2021</a:t>
            </a:fld>
            <a:endParaRPr lang="en-GB"/>
          </a:p>
        </p:txBody>
      </p:sp>
      <p:sp>
        <p:nvSpPr>
          <p:cNvPr id="7" name="Footer Placeholder 4">
            <a:extLst>
              <a:ext uri="{FF2B5EF4-FFF2-40B4-BE49-F238E27FC236}">
                <a16:creationId xmlns:a16="http://schemas.microsoft.com/office/drawing/2014/main" id="{2DA379D6-FD55-45EF-96DA-694736F41A43}"/>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FD11F941-6B2B-42A2-B5EC-82A800E6636A}"/>
              </a:ext>
            </a:extLst>
          </p:cNvPr>
          <p:cNvSpPr>
            <a:spLocks noGrp="1"/>
          </p:cNvSpPr>
          <p:nvPr>
            <p:ph type="sldNum" sz="quarter" idx="12"/>
          </p:nvPr>
        </p:nvSpPr>
        <p:spPr/>
        <p:txBody>
          <a:bodyPr/>
          <a:lstStyle>
            <a:lvl1pPr>
              <a:defRPr/>
            </a:lvl1pPr>
          </a:lstStyle>
          <a:p>
            <a:pPr>
              <a:defRPr/>
            </a:pPr>
            <a:fld id="{CFB38AC7-E6E3-41EA-BADB-8E9EB5B0CC5B}" type="slidenum">
              <a:rPr lang="en-GB" altLang="en-US"/>
              <a:pPr>
                <a:defRPr/>
              </a:pPr>
              <a:t>‹#›</a:t>
            </a:fld>
            <a:endParaRPr lang="en-GB" altLang="en-US"/>
          </a:p>
        </p:txBody>
      </p:sp>
    </p:spTree>
    <p:extLst>
      <p:ext uri="{BB962C8B-B14F-4D97-AF65-F5344CB8AC3E}">
        <p14:creationId xmlns:p14="http://schemas.microsoft.com/office/powerpoint/2010/main" val="4082895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239D79-DDB3-4209-949C-857039813A2F}"/>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a:extLst>
              <a:ext uri="{FF2B5EF4-FFF2-40B4-BE49-F238E27FC236}">
                <a16:creationId xmlns:a16="http://schemas.microsoft.com/office/drawing/2014/main" id="{483C4C59-8347-4985-9C0E-06529FA3EB59}"/>
              </a:ext>
            </a:extLst>
          </p:cNvPr>
          <p:cNvSpPr>
            <a:spLocks noGrp="1"/>
          </p:cNvSpPr>
          <p:nvPr>
            <p:ph type="dt" sz="half" idx="15"/>
          </p:nvPr>
        </p:nvSpPr>
        <p:spPr/>
        <p:txBody>
          <a:bodyPr/>
          <a:lstStyle>
            <a:lvl1pPr>
              <a:defRPr/>
            </a:lvl1pPr>
          </a:lstStyle>
          <a:p>
            <a:pPr>
              <a:defRPr/>
            </a:pPr>
            <a:fld id="{0DFED0D8-57FA-46F5-8517-1C16F16CAEA9}" type="datetimeFigureOut">
              <a:rPr lang="en-GB"/>
              <a:pPr>
                <a:defRPr/>
              </a:pPr>
              <a:t>05/10/2021</a:t>
            </a:fld>
            <a:endParaRPr lang="en-GB"/>
          </a:p>
        </p:txBody>
      </p:sp>
      <p:sp>
        <p:nvSpPr>
          <p:cNvPr id="8" name="Footer Placeholder 4">
            <a:extLst>
              <a:ext uri="{FF2B5EF4-FFF2-40B4-BE49-F238E27FC236}">
                <a16:creationId xmlns:a16="http://schemas.microsoft.com/office/drawing/2014/main" id="{1741DC74-BB92-4B09-AD87-608A2450946A}"/>
              </a:ext>
            </a:extLst>
          </p:cNvPr>
          <p:cNvSpPr>
            <a:spLocks noGrp="1"/>
          </p:cNvSpPr>
          <p:nvPr>
            <p:ph type="ftr" sz="quarter" idx="16"/>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1501A49C-4438-445F-BF5A-2362A4C38DF6}"/>
              </a:ext>
            </a:extLst>
          </p:cNvPr>
          <p:cNvSpPr>
            <a:spLocks noGrp="1"/>
          </p:cNvSpPr>
          <p:nvPr>
            <p:ph type="sldNum" sz="quarter" idx="17"/>
          </p:nvPr>
        </p:nvSpPr>
        <p:spPr/>
        <p:txBody>
          <a:bodyPr/>
          <a:lstStyle>
            <a:lvl1pPr>
              <a:defRPr/>
            </a:lvl1pPr>
          </a:lstStyle>
          <a:p>
            <a:pPr>
              <a:defRPr/>
            </a:pPr>
            <a:fld id="{76D0426E-90F5-417E-A895-DE586A9ACA3C}" type="slidenum">
              <a:rPr lang="en-GB" altLang="en-US"/>
              <a:pPr>
                <a:defRPr/>
              </a:pPr>
              <a:t>‹#›</a:t>
            </a:fld>
            <a:endParaRPr lang="en-GB" altLang="en-US"/>
          </a:p>
        </p:txBody>
      </p:sp>
    </p:spTree>
    <p:extLst>
      <p:ext uri="{BB962C8B-B14F-4D97-AF65-F5344CB8AC3E}">
        <p14:creationId xmlns:p14="http://schemas.microsoft.com/office/powerpoint/2010/main" val="180674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24456C-55F9-4C10-ADF9-F2386EBCDF98}"/>
              </a:ext>
            </a:extLst>
          </p:cNvPr>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a:extLst>
              <a:ext uri="{FF2B5EF4-FFF2-40B4-BE49-F238E27FC236}">
                <a16:creationId xmlns:a16="http://schemas.microsoft.com/office/drawing/2014/main" id="{71300BB4-0241-4E94-8B67-C5BEF438C1E6}"/>
              </a:ext>
            </a:extLst>
          </p:cNvPr>
          <p:cNvSpPr>
            <a:spLocks noGrp="1"/>
          </p:cNvSpPr>
          <p:nvPr>
            <p:ph type="dt" sz="half" idx="10"/>
          </p:nvPr>
        </p:nvSpPr>
        <p:spPr/>
        <p:txBody>
          <a:bodyPr/>
          <a:lstStyle>
            <a:lvl1pPr>
              <a:defRPr/>
            </a:lvl1pPr>
          </a:lstStyle>
          <a:p>
            <a:pPr>
              <a:defRPr/>
            </a:pPr>
            <a:fld id="{67E46908-84BE-447A-872D-5E79A00C6B78}" type="datetimeFigureOut">
              <a:rPr lang="en-GB"/>
              <a:pPr>
                <a:defRPr/>
              </a:pPr>
              <a:t>05/10/2021</a:t>
            </a:fld>
            <a:endParaRPr lang="en-GB"/>
          </a:p>
        </p:txBody>
      </p:sp>
      <p:sp>
        <p:nvSpPr>
          <p:cNvPr id="6" name="Footer Placeholder 4">
            <a:extLst>
              <a:ext uri="{FF2B5EF4-FFF2-40B4-BE49-F238E27FC236}">
                <a16:creationId xmlns:a16="http://schemas.microsoft.com/office/drawing/2014/main" id="{FBF5F686-9931-44C2-B84F-FEB1795AEED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B461773-DD83-4B71-8BBD-6C042AF650C6}"/>
              </a:ext>
            </a:extLst>
          </p:cNvPr>
          <p:cNvSpPr>
            <a:spLocks noGrp="1"/>
          </p:cNvSpPr>
          <p:nvPr>
            <p:ph type="sldNum" sz="quarter" idx="12"/>
          </p:nvPr>
        </p:nvSpPr>
        <p:spPr/>
        <p:txBody>
          <a:bodyPr/>
          <a:lstStyle>
            <a:lvl1pPr>
              <a:defRPr/>
            </a:lvl1pPr>
          </a:lstStyle>
          <a:p>
            <a:pPr>
              <a:defRPr/>
            </a:pPr>
            <a:fld id="{9B77836F-0A62-4591-84D1-D7BB28144228}" type="slidenum">
              <a:rPr lang="en-GB" altLang="en-US"/>
              <a:pPr>
                <a:defRPr/>
              </a:pPr>
              <a:t>‹#›</a:t>
            </a:fld>
            <a:endParaRPr lang="en-GB" altLang="en-US"/>
          </a:p>
        </p:txBody>
      </p:sp>
    </p:spTree>
    <p:extLst>
      <p:ext uri="{BB962C8B-B14F-4D97-AF65-F5344CB8AC3E}">
        <p14:creationId xmlns:p14="http://schemas.microsoft.com/office/powerpoint/2010/main" val="61855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1DE4B5-C71D-4A5C-AB94-1B6E97E2573E}"/>
              </a:ext>
            </a:extLst>
          </p:cNvPr>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a:extLst>
              <a:ext uri="{FF2B5EF4-FFF2-40B4-BE49-F238E27FC236}">
                <a16:creationId xmlns:a16="http://schemas.microsoft.com/office/drawing/2014/main" id="{12D7A89C-8AF2-4F16-BDE7-A91CF899DAFD}"/>
              </a:ext>
            </a:extLst>
          </p:cNvPr>
          <p:cNvSpPr>
            <a:spLocks noGrp="1"/>
          </p:cNvSpPr>
          <p:nvPr>
            <p:ph type="dt" sz="half" idx="10"/>
          </p:nvPr>
        </p:nvSpPr>
        <p:spPr/>
        <p:txBody>
          <a:bodyPr/>
          <a:lstStyle>
            <a:lvl1pPr>
              <a:defRPr/>
            </a:lvl1pPr>
          </a:lstStyle>
          <a:p>
            <a:pPr>
              <a:defRPr/>
            </a:pPr>
            <a:fld id="{043ECCEC-9CBA-403F-971F-55BB697BE136}" type="datetimeFigureOut">
              <a:rPr lang="en-GB"/>
              <a:pPr>
                <a:defRPr/>
              </a:pPr>
              <a:t>05/10/2021</a:t>
            </a:fld>
            <a:endParaRPr lang="en-GB"/>
          </a:p>
        </p:txBody>
      </p:sp>
      <p:sp>
        <p:nvSpPr>
          <p:cNvPr id="6" name="Footer Placeholder 4">
            <a:extLst>
              <a:ext uri="{FF2B5EF4-FFF2-40B4-BE49-F238E27FC236}">
                <a16:creationId xmlns:a16="http://schemas.microsoft.com/office/drawing/2014/main" id="{7111057D-1A79-446C-8679-D87E120FA1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0C5742-0E3C-4369-B13D-3B4A010BC814}"/>
              </a:ext>
            </a:extLst>
          </p:cNvPr>
          <p:cNvSpPr>
            <a:spLocks noGrp="1"/>
          </p:cNvSpPr>
          <p:nvPr>
            <p:ph type="sldNum" sz="quarter" idx="12"/>
          </p:nvPr>
        </p:nvSpPr>
        <p:spPr/>
        <p:txBody>
          <a:bodyPr/>
          <a:lstStyle>
            <a:lvl1pPr>
              <a:defRPr/>
            </a:lvl1pPr>
          </a:lstStyle>
          <a:p>
            <a:pPr>
              <a:defRPr/>
            </a:pPr>
            <a:fld id="{39B3ADBC-2045-4523-8226-F066E7AAF2A2}" type="slidenum">
              <a:rPr lang="en-GB" altLang="en-US"/>
              <a:pPr>
                <a:defRPr/>
              </a:pPr>
              <a:t>‹#›</a:t>
            </a:fld>
            <a:endParaRPr lang="en-GB" altLang="en-US"/>
          </a:p>
        </p:txBody>
      </p:sp>
    </p:spTree>
    <p:extLst>
      <p:ext uri="{BB962C8B-B14F-4D97-AF65-F5344CB8AC3E}">
        <p14:creationId xmlns:p14="http://schemas.microsoft.com/office/powerpoint/2010/main" val="358394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55D83-D564-4FA5-8A9C-85F30CF0CA16}"/>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4624"/>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1907704" y="4727575"/>
            <a:ext cx="6779096" cy="1437729"/>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E905EF7E-FADB-4518-A464-38BC7CBED085}"/>
              </a:ext>
            </a:extLst>
          </p:cNvPr>
          <p:cNvSpPr>
            <a:spLocks noGrp="1"/>
          </p:cNvSpPr>
          <p:nvPr>
            <p:ph type="dt" sz="half" idx="10"/>
          </p:nvPr>
        </p:nvSpPr>
        <p:spPr/>
        <p:txBody>
          <a:bodyPr/>
          <a:lstStyle>
            <a:lvl1pPr>
              <a:defRPr/>
            </a:lvl1pPr>
          </a:lstStyle>
          <a:p>
            <a:pPr>
              <a:defRPr/>
            </a:pPr>
            <a:fld id="{72E4602D-5370-4C81-899F-177B2A63425D}" type="datetimeFigureOut">
              <a:rPr lang="en-GB"/>
              <a:pPr>
                <a:defRPr/>
              </a:pPr>
              <a:t>05/10/2021</a:t>
            </a:fld>
            <a:endParaRPr lang="en-GB"/>
          </a:p>
        </p:txBody>
      </p:sp>
      <p:sp>
        <p:nvSpPr>
          <p:cNvPr id="6" name="Footer Placeholder 4">
            <a:extLst>
              <a:ext uri="{FF2B5EF4-FFF2-40B4-BE49-F238E27FC236}">
                <a16:creationId xmlns:a16="http://schemas.microsoft.com/office/drawing/2014/main" id="{37AAFC82-E1F8-43B3-A966-9B2BE943EBC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F4100C2-2296-45B5-9AF0-F6C591EEB9E1}"/>
              </a:ext>
            </a:extLst>
          </p:cNvPr>
          <p:cNvSpPr>
            <a:spLocks noGrp="1"/>
          </p:cNvSpPr>
          <p:nvPr>
            <p:ph type="sldNum" sz="quarter" idx="12"/>
          </p:nvPr>
        </p:nvSpPr>
        <p:spPr/>
        <p:txBody>
          <a:bodyPr/>
          <a:lstStyle>
            <a:lvl1pPr>
              <a:defRPr/>
            </a:lvl1pPr>
          </a:lstStyle>
          <a:p>
            <a:pPr>
              <a:defRPr/>
            </a:pPr>
            <a:fld id="{515BE523-C8F5-47CF-B6B8-6BDD9F71D075}" type="slidenum">
              <a:rPr lang="en-GB" altLang="en-US"/>
              <a:pPr>
                <a:defRPr/>
              </a:pPr>
              <a:t>‹#›</a:t>
            </a:fld>
            <a:endParaRPr lang="en-GB" altLang="en-US"/>
          </a:p>
        </p:txBody>
      </p:sp>
    </p:spTree>
    <p:extLst>
      <p:ext uri="{BB962C8B-B14F-4D97-AF65-F5344CB8AC3E}">
        <p14:creationId xmlns:p14="http://schemas.microsoft.com/office/powerpoint/2010/main" val="3755345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84BBC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686453-208C-4436-B653-0384DD347717}"/>
              </a:ext>
            </a:extLst>
          </p:cNvPr>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85C2D27A-D61B-4636-9E37-B6BF0474D990}"/>
              </a:ext>
            </a:extLst>
          </p:cNvPr>
          <p:cNvSpPr>
            <a:spLocks noGrp="1"/>
          </p:cNvSpPr>
          <p:nvPr>
            <p:ph type="dt" sz="half" idx="10"/>
          </p:nvPr>
        </p:nvSpPr>
        <p:spPr/>
        <p:txBody>
          <a:bodyPr/>
          <a:lstStyle>
            <a:lvl1pPr>
              <a:defRPr>
                <a:solidFill>
                  <a:schemeClr val="bg1"/>
                </a:solidFill>
              </a:defRPr>
            </a:lvl1pPr>
          </a:lstStyle>
          <a:p>
            <a:pPr>
              <a:defRPr/>
            </a:pPr>
            <a:fld id="{76735E24-4F21-4FCB-8833-06ECC6E3C780}" type="datetimeFigureOut">
              <a:rPr lang="en-GB"/>
              <a:pPr>
                <a:defRPr/>
              </a:pPr>
              <a:t>05/10/2021</a:t>
            </a:fld>
            <a:endParaRPr lang="en-GB"/>
          </a:p>
        </p:txBody>
      </p:sp>
      <p:sp>
        <p:nvSpPr>
          <p:cNvPr id="5" name="Footer Placeholder 4">
            <a:extLst>
              <a:ext uri="{FF2B5EF4-FFF2-40B4-BE49-F238E27FC236}">
                <a16:creationId xmlns:a16="http://schemas.microsoft.com/office/drawing/2014/main" id="{4BC0AC4D-3B85-4FA0-AA45-06481736F08F}"/>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3CDC641D-A73F-4902-AEEB-341EDBF8607D}"/>
              </a:ext>
            </a:extLst>
          </p:cNvPr>
          <p:cNvSpPr>
            <a:spLocks noGrp="1"/>
          </p:cNvSpPr>
          <p:nvPr>
            <p:ph type="sldNum" sz="quarter" idx="12"/>
          </p:nvPr>
        </p:nvSpPr>
        <p:spPr/>
        <p:txBody>
          <a:bodyPr/>
          <a:lstStyle>
            <a:lvl1pPr>
              <a:defRPr>
                <a:solidFill>
                  <a:schemeClr val="bg1"/>
                </a:solidFill>
              </a:defRPr>
            </a:lvl1pPr>
          </a:lstStyle>
          <a:p>
            <a:pPr>
              <a:defRPr/>
            </a:pPr>
            <a:fld id="{B40CBF38-9147-41DF-BAE3-4EB55D881795}" type="slidenum">
              <a:rPr lang="en-GB" altLang="en-US"/>
              <a:pPr>
                <a:defRPr/>
              </a:pPr>
              <a:t>‹#›</a:t>
            </a:fld>
            <a:endParaRPr lang="en-GB" altLang="en-US"/>
          </a:p>
        </p:txBody>
      </p:sp>
    </p:spTree>
    <p:extLst>
      <p:ext uri="{BB962C8B-B14F-4D97-AF65-F5344CB8AC3E}">
        <p14:creationId xmlns:p14="http://schemas.microsoft.com/office/powerpoint/2010/main" val="290121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Blank">
    <p:bg>
      <p:bgPr>
        <a:solidFill>
          <a:srgbClr val="CEE4E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A681F6-3E5B-4B3E-A1E9-0D3671C59AD7}"/>
              </a:ext>
            </a:extLst>
          </p:cNvPr>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a:extLst>
              <a:ext uri="{FF2B5EF4-FFF2-40B4-BE49-F238E27FC236}">
                <a16:creationId xmlns:a16="http://schemas.microsoft.com/office/drawing/2014/main" id="{8C92770A-5497-4137-B77D-23767A06C0CF}"/>
              </a:ext>
            </a:extLst>
          </p:cNvPr>
          <p:cNvSpPr>
            <a:spLocks noGrp="1"/>
          </p:cNvSpPr>
          <p:nvPr>
            <p:ph type="dt" sz="half" idx="10"/>
          </p:nvPr>
        </p:nvSpPr>
        <p:spPr/>
        <p:txBody>
          <a:bodyPr/>
          <a:lstStyle>
            <a:lvl1pPr>
              <a:defRPr>
                <a:solidFill>
                  <a:schemeClr val="bg1"/>
                </a:solidFill>
              </a:defRPr>
            </a:lvl1pPr>
          </a:lstStyle>
          <a:p>
            <a:pPr>
              <a:defRPr/>
            </a:pPr>
            <a:fld id="{F9A0828F-26CA-4EA1-9D41-07B5AA9A1729}" type="datetimeFigureOut">
              <a:rPr lang="en-GB"/>
              <a:pPr>
                <a:defRPr/>
              </a:pPr>
              <a:t>05/10/2021</a:t>
            </a:fld>
            <a:endParaRPr lang="en-GB"/>
          </a:p>
        </p:txBody>
      </p:sp>
      <p:sp>
        <p:nvSpPr>
          <p:cNvPr id="4" name="Footer Placeholder 4">
            <a:extLst>
              <a:ext uri="{FF2B5EF4-FFF2-40B4-BE49-F238E27FC236}">
                <a16:creationId xmlns:a16="http://schemas.microsoft.com/office/drawing/2014/main" id="{9FBFC122-4897-43FB-A676-B74235350770}"/>
              </a:ext>
            </a:extLst>
          </p:cNvPr>
          <p:cNvSpPr>
            <a:spLocks noGrp="1"/>
          </p:cNvSpPr>
          <p:nvPr>
            <p:ph type="ftr" sz="quarter" idx="11"/>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3686324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994162-94D2-460F-9B42-B0EE4A4558A0}"/>
              </a:ext>
            </a:extLst>
          </p:cNvPr>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6329E83F-F4D9-47BA-ABC8-9928279F4EE5}"/>
              </a:ext>
            </a:extLst>
          </p:cNvPr>
          <p:cNvSpPr>
            <a:spLocks noGrp="1"/>
          </p:cNvSpPr>
          <p:nvPr>
            <p:ph type="dt" sz="half" idx="10"/>
          </p:nvPr>
        </p:nvSpPr>
        <p:spPr/>
        <p:txBody>
          <a:bodyPr/>
          <a:lstStyle>
            <a:lvl1pPr>
              <a:defRPr>
                <a:solidFill>
                  <a:schemeClr val="bg1"/>
                </a:solidFill>
              </a:defRPr>
            </a:lvl1pPr>
          </a:lstStyle>
          <a:p>
            <a:pPr>
              <a:defRPr/>
            </a:pPr>
            <a:fld id="{E7E58FBC-1BD1-45BB-851B-D7DFF57C3684}" type="datetimeFigureOut">
              <a:rPr lang="en-GB"/>
              <a:pPr>
                <a:defRPr/>
              </a:pPr>
              <a:t>05/10/2021</a:t>
            </a:fld>
            <a:endParaRPr lang="en-GB"/>
          </a:p>
        </p:txBody>
      </p:sp>
      <p:sp>
        <p:nvSpPr>
          <p:cNvPr id="5" name="Footer Placeholder 4">
            <a:extLst>
              <a:ext uri="{FF2B5EF4-FFF2-40B4-BE49-F238E27FC236}">
                <a16:creationId xmlns:a16="http://schemas.microsoft.com/office/drawing/2014/main" id="{0250EDA9-401E-40E6-98C4-9CDC1E5D7596}"/>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4A8CBBF4-0FE3-48F3-99BA-C6D54C53F290}"/>
              </a:ext>
            </a:extLst>
          </p:cNvPr>
          <p:cNvSpPr>
            <a:spLocks noGrp="1"/>
          </p:cNvSpPr>
          <p:nvPr>
            <p:ph type="sldNum" sz="quarter" idx="12"/>
          </p:nvPr>
        </p:nvSpPr>
        <p:spPr/>
        <p:txBody>
          <a:bodyPr/>
          <a:lstStyle>
            <a:lvl1pPr>
              <a:defRPr>
                <a:solidFill>
                  <a:schemeClr val="bg1"/>
                </a:solidFill>
              </a:defRPr>
            </a:lvl1pPr>
          </a:lstStyle>
          <a:p>
            <a:pPr>
              <a:defRPr/>
            </a:pPr>
            <a:fld id="{9A37E113-11A2-46BE-8DAB-662EE1C528CE}" type="slidenum">
              <a:rPr lang="en-GB" altLang="en-US"/>
              <a:pPr>
                <a:defRPr/>
              </a:pPr>
              <a:t>‹#›</a:t>
            </a:fld>
            <a:endParaRPr lang="en-GB" altLang="en-US"/>
          </a:p>
        </p:txBody>
      </p:sp>
    </p:spTree>
    <p:extLst>
      <p:ext uri="{BB962C8B-B14F-4D97-AF65-F5344CB8AC3E}">
        <p14:creationId xmlns:p14="http://schemas.microsoft.com/office/powerpoint/2010/main" val="1022685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786B94DB-5E8F-438C-AAE9-A981B7AC8547}"/>
              </a:ext>
            </a:extLst>
          </p:cNvPr>
          <p:cNvGrpSpPr>
            <a:grpSpLocks/>
          </p:cNvGrpSpPr>
          <p:nvPr userDrawn="1"/>
        </p:nvGrpSpPr>
        <p:grpSpPr bwMode="auto">
          <a:xfrm>
            <a:off x="-6350" y="1854200"/>
            <a:ext cx="9150350" cy="3168650"/>
            <a:chOff x="-6984" y="1340768"/>
            <a:chExt cx="9150984" cy="3744417"/>
          </a:xfrm>
        </p:grpSpPr>
        <p:sp>
          <p:nvSpPr>
            <p:cNvPr id="4" name="Rectangle 3">
              <a:extLst>
                <a:ext uri="{FF2B5EF4-FFF2-40B4-BE49-F238E27FC236}">
                  <a16:creationId xmlns:a16="http://schemas.microsoft.com/office/drawing/2014/main" id="{7977C96A-680C-44D2-B540-18FA72A1B480}"/>
                </a:ext>
              </a:extLst>
            </p:cNvPr>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a:extLst>
                <a:ext uri="{FF2B5EF4-FFF2-40B4-BE49-F238E27FC236}">
                  <a16:creationId xmlns:a16="http://schemas.microsoft.com/office/drawing/2014/main" id="{0C0CDCB4-A3D8-4A86-8923-A60E63564466}"/>
                </a:ext>
              </a:extLst>
            </p:cNvPr>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6" name="Rectangle 5">
            <a:extLst>
              <a:ext uri="{FF2B5EF4-FFF2-40B4-BE49-F238E27FC236}">
                <a16:creationId xmlns:a16="http://schemas.microsoft.com/office/drawing/2014/main" id="{D5B446C2-6618-41D9-85DF-D27574D915C7}"/>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eaLnBrk="1" hangingPunct="1">
              <a:defRPr/>
            </a:pPr>
            <a:r>
              <a:rPr lang="en-GB" sz="1200" b="1" dirty="0">
                <a:solidFill>
                  <a:schemeClr val="tx2"/>
                </a:solidFill>
                <a:latin typeface="Arial Narrow" pitchFamily="34" charset="0"/>
              </a:rPr>
              <a:t>Institute of Education</a:t>
            </a:r>
            <a:r>
              <a:rPr lang="en-GB" sz="1200" dirty="0">
                <a:solidFill>
                  <a:schemeClr val="tx2"/>
                </a:solidFill>
                <a:latin typeface="Arial Narrow" pitchFamily="34" charset="0"/>
              </a:rPr>
              <a:t>, University of London, 20 Bedford Way, London, WC1H 0AL,  </a:t>
            </a:r>
          </a:p>
        </p:txBody>
      </p:sp>
      <p:sp>
        <p:nvSpPr>
          <p:cNvPr id="7" name="Rectangle 6">
            <a:extLst>
              <a:ext uri="{FF2B5EF4-FFF2-40B4-BE49-F238E27FC236}">
                <a16:creationId xmlns:a16="http://schemas.microsoft.com/office/drawing/2014/main" id="{F264BA71-A261-4455-B697-89CC9D17238D}"/>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defTabSz="914278" eaLnBrk="1" fontAlgn="auto" hangingPunct="1">
              <a:spcBef>
                <a:spcPts val="0"/>
              </a:spcBef>
              <a:spcAft>
                <a:spcPts val="0"/>
              </a:spcAf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dirty="0">
                <a:solidFill>
                  <a:schemeClr val="tx2"/>
                </a:solidFill>
                <a:latin typeface="Arial Narrow" pitchFamily="34" charset="0"/>
              </a:rPr>
              <a:t> +44(0)20 7612 6126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holocaust@ioe.ac.uk    </a:t>
            </a:r>
            <a:r>
              <a:rPr lang="en-GB" sz="1200" b="1" dirty="0">
                <a:solidFill>
                  <a:schemeClr val="tx2"/>
                </a:solidFill>
                <a:latin typeface="Arial Narrow" pitchFamily="34" charset="0"/>
              </a:rPr>
              <a:t>web:  </a:t>
            </a:r>
            <a:r>
              <a:rPr lang="en-GB" sz="1200" dirty="0">
                <a:solidFill>
                  <a:schemeClr val="tx2"/>
                </a:solidFill>
                <a:latin typeface="Arial Narrow" pitchFamily="34" charset="0"/>
              </a:rPr>
              <a:t>www.ioe.ac.uk/holocaust</a:t>
            </a:r>
          </a:p>
        </p:txBody>
      </p:sp>
      <p:sp>
        <p:nvSpPr>
          <p:cNvPr id="8" name="Rectangle 7">
            <a:extLst>
              <a:ext uri="{FF2B5EF4-FFF2-40B4-BE49-F238E27FC236}">
                <a16:creationId xmlns:a16="http://schemas.microsoft.com/office/drawing/2014/main" id="{655E51CC-7E86-40C5-BC38-16E1F920D281}"/>
              </a:ext>
            </a:extLst>
          </p:cNvPr>
          <p:cNvSpPr>
            <a:spLocks noChangeArrowheads="1"/>
          </p:cNvSpPr>
          <p:nvPr userDrawn="1"/>
        </p:nvSpPr>
        <p:spPr bwMode="auto">
          <a:xfrm>
            <a:off x="250825" y="6351588"/>
            <a:ext cx="7345363" cy="254000"/>
          </a:xfrm>
          <a:prstGeom prst="rect">
            <a:avLst/>
          </a:prstGeom>
          <a:noFill/>
          <a:ln>
            <a:noFill/>
          </a:ln>
        </p:spPr>
        <p:txBody>
          <a:bodyPr lIns="91428" tIns="45713" rIns="91428"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chemeClr val="accent1"/>
                </a:solidFill>
              </a:rPr>
              <a:t>The IOE’s Centre for Holocaust Education is jointly funded by Pears Foundation and the Department for Education.</a:t>
            </a:r>
          </a:p>
        </p:txBody>
      </p:sp>
      <p:pic>
        <p:nvPicPr>
          <p:cNvPr id="9" name="Picture 12" descr="CforHE_logo.png">
            <a:extLst>
              <a:ext uri="{FF2B5EF4-FFF2-40B4-BE49-F238E27FC236}">
                <a16:creationId xmlns:a16="http://schemas.microsoft.com/office/drawing/2014/main" id="{600C4587-B87A-4030-9CC9-A0E4221823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OE Logo">
            <a:extLst>
              <a:ext uri="{FF2B5EF4-FFF2-40B4-BE49-F238E27FC236}">
                <a16:creationId xmlns:a16="http://schemas.microsoft.com/office/drawing/2014/main" id="{706B2DCA-476F-498B-B351-1B9881DEF08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3775" y="873125"/>
            <a:ext cx="1404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1" name="Slide Number Placeholder 5">
            <a:extLst>
              <a:ext uri="{FF2B5EF4-FFF2-40B4-BE49-F238E27FC236}">
                <a16:creationId xmlns:a16="http://schemas.microsoft.com/office/drawing/2014/main" id="{A356CF07-89EB-437F-8013-647B4AE65C74}"/>
              </a:ext>
            </a:extLst>
          </p:cNvPr>
          <p:cNvSpPr>
            <a:spLocks noGrp="1"/>
          </p:cNvSpPr>
          <p:nvPr>
            <p:ph type="sldNum" sz="quarter" idx="10"/>
          </p:nvPr>
        </p:nvSpPr>
        <p:spPr/>
        <p:txBody>
          <a:bodyPr lIns="91428" tIns="45713" rIns="91428" bIns="45713"/>
          <a:lstStyle>
            <a:lvl1pPr>
              <a:defRPr/>
            </a:lvl1pPr>
          </a:lstStyle>
          <a:p>
            <a:pPr>
              <a:defRPr/>
            </a:pPr>
            <a:fld id="{4ADD14E5-FA70-4668-A40F-F90DDE2E72D3}" type="slidenum">
              <a:rPr lang="en-GB" altLang="en-US"/>
              <a:pPr>
                <a:defRPr/>
              </a:pPr>
              <a:t>‹#›</a:t>
            </a:fld>
            <a:endParaRPr lang="en-GB" altLang="en-US"/>
          </a:p>
        </p:txBody>
      </p:sp>
    </p:spTree>
    <p:extLst>
      <p:ext uri="{BB962C8B-B14F-4D97-AF65-F5344CB8AC3E}">
        <p14:creationId xmlns:p14="http://schemas.microsoft.com/office/powerpoint/2010/main" val="106401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2BF5D-2D59-4837-A8F3-02BE57BBB0FD}"/>
              </a:ext>
            </a:extLst>
          </p:cNvPr>
          <p:cNvSpPr>
            <a:spLocks noGrp="1"/>
          </p:cNvSpPr>
          <p:nvPr>
            <p:ph type="dt" sz="half" idx="10"/>
          </p:nvPr>
        </p:nvSpPr>
        <p:spPr/>
        <p:txBody>
          <a:bodyPr/>
          <a:lstStyle>
            <a:lvl1pPr>
              <a:defRPr/>
            </a:lvl1pPr>
          </a:lstStyle>
          <a:p>
            <a:pPr>
              <a:defRPr/>
            </a:pPr>
            <a:fld id="{4331308D-466F-4005-8488-60399D84AE13}" type="datetimeFigureOut">
              <a:rPr lang="en-GB"/>
              <a:pPr>
                <a:defRPr/>
              </a:pPr>
              <a:t>05/10/2021</a:t>
            </a:fld>
            <a:endParaRPr lang="en-GB"/>
          </a:p>
        </p:txBody>
      </p:sp>
      <p:sp>
        <p:nvSpPr>
          <p:cNvPr id="4" name="Footer Placeholder 3">
            <a:extLst>
              <a:ext uri="{FF2B5EF4-FFF2-40B4-BE49-F238E27FC236}">
                <a16:creationId xmlns:a16="http://schemas.microsoft.com/office/drawing/2014/main" id="{F7FAF738-4698-48F3-895B-6B8794DC5A9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92033E13-DB9F-4992-9AFE-3845AD6B8CDB}"/>
              </a:ext>
            </a:extLst>
          </p:cNvPr>
          <p:cNvSpPr>
            <a:spLocks noGrp="1"/>
          </p:cNvSpPr>
          <p:nvPr>
            <p:ph type="sldNum" sz="quarter" idx="12"/>
          </p:nvPr>
        </p:nvSpPr>
        <p:spPr/>
        <p:txBody>
          <a:bodyPr/>
          <a:lstStyle>
            <a:lvl1pPr algn="ctr">
              <a:defRPr/>
            </a:lvl1pPr>
          </a:lstStyle>
          <a:p>
            <a:pPr>
              <a:defRPr/>
            </a:pPr>
            <a:fld id="{0A763986-F5E6-4DEA-88C3-78869F866F56}" type="slidenum">
              <a:rPr lang="en-GB" altLang="en-US"/>
              <a:pPr>
                <a:defRPr/>
              </a:pPr>
              <a:t>‹#›</a:t>
            </a:fld>
            <a:endParaRPr lang="en-GB" altLang="en-US"/>
          </a:p>
        </p:txBody>
      </p:sp>
    </p:spTree>
    <p:extLst>
      <p:ext uri="{BB962C8B-B14F-4D97-AF65-F5344CB8AC3E}">
        <p14:creationId xmlns:p14="http://schemas.microsoft.com/office/powerpoint/2010/main" val="281793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D2627-4F2A-40F1-AA04-A43E524526C1}"/>
              </a:ext>
            </a:extLst>
          </p:cNvPr>
          <p:cNvPicPr>
            <a:picLocks noChangeAspect="1" noChangeArrowheads="1"/>
          </p:cNvPicPr>
          <p:nvPr userDrawn="1"/>
        </p:nvPicPr>
        <p:blipFill>
          <a:blip r:embed="rId2">
            <a:duotone>
              <a:schemeClr val="accent3">
                <a:shade val="45000"/>
                <a:satMod val="135000"/>
              </a:schemeClr>
              <a:prstClr val="white"/>
            </a:duotone>
          </a:blip>
          <a:stretch>
            <a:fillRect/>
          </a:stretch>
        </p:blipFill>
        <p:spPr bwMode="auto">
          <a:xfrm>
            <a:off x="6459786" y="420249"/>
            <a:ext cx="2227014" cy="1006824"/>
          </a:xfrm>
          <a:prstGeom prst="rect">
            <a:avLst/>
          </a:prstGeom>
          <a:noFill/>
          <a:ln>
            <a:noFill/>
          </a:ln>
        </p:spPr>
      </p:pic>
      <p:sp>
        <p:nvSpPr>
          <p:cNvPr id="3" name="Date Placeholder 1">
            <a:extLst>
              <a:ext uri="{FF2B5EF4-FFF2-40B4-BE49-F238E27FC236}">
                <a16:creationId xmlns:a16="http://schemas.microsoft.com/office/drawing/2014/main" id="{8480E4CB-E647-4EC7-8796-399BF5095CFE}"/>
              </a:ext>
            </a:extLst>
          </p:cNvPr>
          <p:cNvSpPr>
            <a:spLocks noGrp="1"/>
          </p:cNvSpPr>
          <p:nvPr>
            <p:ph type="dt" sz="half" idx="10"/>
          </p:nvPr>
        </p:nvSpPr>
        <p:spPr/>
        <p:txBody>
          <a:bodyPr/>
          <a:lstStyle>
            <a:lvl1pPr>
              <a:defRPr/>
            </a:lvl1pPr>
          </a:lstStyle>
          <a:p>
            <a:pPr>
              <a:defRPr/>
            </a:pPr>
            <a:fld id="{CCD55DA1-529F-418A-8265-C79FF7AE4135}" type="datetimeFigureOut">
              <a:rPr lang="en-GB"/>
              <a:pPr>
                <a:defRPr/>
              </a:pPr>
              <a:t>05/10/2021</a:t>
            </a:fld>
            <a:endParaRPr lang="en-GB"/>
          </a:p>
        </p:txBody>
      </p:sp>
      <p:sp>
        <p:nvSpPr>
          <p:cNvPr id="4" name="Footer Placeholder 2">
            <a:extLst>
              <a:ext uri="{FF2B5EF4-FFF2-40B4-BE49-F238E27FC236}">
                <a16:creationId xmlns:a16="http://schemas.microsoft.com/office/drawing/2014/main" id="{29796443-8825-46D2-B9AD-952BD6A7FA9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C731E690-813D-43FD-A52C-DD1AAB9909D5}"/>
              </a:ext>
            </a:extLst>
          </p:cNvPr>
          <p:cNvSpPr>
            <a:spLocks noGrp="1"/>
          </p:cNvSpPr>
          <p:nvPr>
            <p:ph type="sldNum" sz="quarter" idx="12"/>
          </p:nvPr>
        </p:nvSpPr>
        <p:spPr/>
        <p:txBody>
          <a:bodyPr/>
          <a:lstStyle>
            <a:lvl1pPr algn="ctr">
              <a:defRPr/>
            </a:lvl1pPr>
          </a:lstStyle>
          <a:p>
            <a:pPr>
              <a:defRPr/>
            </a:pPr>
            <a:fld id="{EAEE1AE1-52E9-4F32-839A-5644D470532F}" type="slidenum">
              <a:rPr lang="en-GB" altLang="en-US"/>
              <a:pPr>
                <a:defRPr/>
              </a:pPr>
              <a:t>‹#›</a:t>
            </a:fld>
            <a:endParaRPr lang="en-GB" altLang="en-US"/>
          </a:p>
        </p:txBody>
      </p:sp>
    </p:spTree>
    <p:extLst>
      <p:ext uri="{BB962C8B-B14F-4D97-AF65-F5344CB8AC3E}">
        <p14:creationId xmlns:p14="http://schemas.microsoft.com/office/powerpoint/2010/main" val="749995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 CoH">
    <p:bg>
      <p:bgPr>
        <a:solidFill>
          <a:srgbClr val="EBE9E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3E650-0E76-4ACD-B0DB-421B3ABEF790}"/>
              </a:ext>
            </a:extLst>
          </p:cNvPr>
          <p:cNvSpPr/>
          <p:nvPr userDrawn="1"/>
        </p:nvSpPr>
        <p:spPr>
          <a:xfrm>
            <a:off x="0" y="0"/>
            <a:ext cx="6111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a:extLst>
              <a:ext uri="{FF2B5EF4-FFF2-40B4-BE49-F238E27FC236}">
                <a16:creationId xmlns:a16="http://schemas.microsoft.com/office/drawing/2014/main" id="{D81828AB-4B43-4689-86F5-EC555D52EE94}"/>
              </a:ext>
            </a:extLst>
          </p:cNvPr>
          <p:cNvSpPr>
            <a:spLocks noGrp="1"/>
          </p:cNvSpPr>
          <p:nvPr>
            <p:ph type="dt" sz="half" idx="10"/>
          </p:nvPr>
        </p:nvSpPr>
        <p:spPr/>
        <p:txBody>
          <a:bodyPr/>
          <a:lstStyle>
            <a:lvl1pPr>
              <a:defRPr>
                <a:solidFill>
                  <a:schemeClr val="bg1"/>
                </a:solidFill>
              </a:defRPr>
            </a:lvl1pPr>
          </a:lstStyle>
          <a:p>
            <a:pPr>
              <a:defRPr/>
            </a:pPr>
            <a:fld id="{C467A323-CE4B-49A0-B5D0-C91A75E1FF93}" type="datetimeFigureOut">
              <a:rPr lang="en-GB"/>
              <a:pPr>
                <a:defRPr/>
              </a:pPr>
              <a:t>05/10/2021</a:t>
            </a:fld>
            <a:endParaRPr lang="en-GB"/>
          </a:p>
        </p:txBody>
      </p:sp>
      <p:sp>
        <p:nvSpPr>
          <p:cNvPr id="4" name="Footer Placeholder 4">
            <a:extLst>
              <a:ext uri="{FF2B5EF4-FFF2-40B4-BE49-F238E27FC236}">
                <a16:creationId xmlns:a16="http://schemas.microsoft.com/office/drawing/2014/main" id="{E893EA53-A453-4FE3-B626-29372737A581}"/>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5" name="Slide Number Placeholder 5">
            <a:extLst>
              <a:ext uri="{FF2B5EF4-FFF2-40B4-BE49-F238E27FC236}">
                <a16:creationId xmlns:a16="http://schemas.microsoft.com/office/drawing/2014/main" id="{E659F755-256B-4C47-B625-520E4CF9A369}"/>
              </a:ext>
            </a:extLst>
          </p:cNvPr>
          <p:cNvSpPr>
            <a:spLocks noGrp="1"/>
          </p:cNvSpPr>
          <p:nvPr>
            <p:ph type="sldNum" sz="quarter" idx="12"/>
          </p:nvPr>
        </p:nvSpPr>
        <p:spPr/>
        <p:txBody>
          <a:bodyPr/>
          <a:lstStyle>
            <a:lvl1pPr>
              <a:defRPr>
                <a:solidFill>
                  <a:schemeClr val="bg1"/>
                </a:solidFill>
              </a:defRPr>
            </a:lvl1pPr>
          </a:lstStyle>
          <a:p>
            <a:pPr>
              <a:defRPr/>
            </a:pPr>
            <a:fld id="{D2B4C775-A80A-46F1-89E2-FDA4D1CEFCAA}" type="slidenum">
              <a:rPr lang="en-GB" altLang="en-US"/>
              <a:pPr>
                <a:defRPr/>
              </a:pPr>
              <a:t>‹#›</a:t>
            </a:fld>
            <a:endParaRPr lang="en-GB" altLang="en-US"/>
          </a:p>
        </p:txBody>
      </p:sp>
    </p:spTree>
    <p:extLst>
      <p:ext uri="{BB962C8B-B14F-4D97-AF65-F5344CB8AC3E}">
        <p14:creationId xmlns:p14="http://schemas.microsoft.com/office/powerpoint/2010/main" val="38106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ction Header - white alterna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D274CB-DB4E-42E0-BD36-4534562FD896}"/>
              </a:ext>
            </a:extLst>
          </p:cNvPr>
          <p:cNvSpPr/>
          <p:nvPr userDrawn="1"/>
        </p:nvSpPr>
        <p:spPr>
          <a:xfrm>
            <a:off x="0" y="0"/>
            <a:ext cx="6111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08" fontAlgn="auto">
              <a:spcBef>
                <a:spcPts val="0"/>
              </a:spcBef>
              <a:spcAft>
                <a:spcPts val="0"/>
              </a:spcAft>
              <a:defRPr/>
            </a:pPr>
            <a:endParaRPr lang="en-GB" dirty="0"/>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D576F0A3-6F7C-415B-B1CD-CD77C0D8D420}"/>
              </a:ext>
            </a:extLst>
          </p:cNvPr>
          <p:cNvSpPr>
            <a:spLocks noGrp="1"/>
          </p:cNvSpPr>
          <p:nvPr>
            <p:ph type="dt" sz="half" idx="10"/>
          </p:nvPr>
        </p:nvSpPr>
        <p:spPr/>
        <p:txBody>
          <a:bodyPr/>
          <a:lstStyle>
            <a:lvl1pPr>
              <a:defRPr>
                <a:solidFill>
                  <a:schemeClr val="bg1"/>
                </a:solidFill>
              </a:defRPr>
            </a:lvl1pPr>
          </a:lstStyle>
          <a:p>
            <a:pPr>
              <a:defRPr/>
            </a:pPr>
            <a:fld id="{EBA8A0FD-5F61-4EFC-8DE0-951EE581E7BE}" type="datetimeFigureOut">
              <a:rPr lang="en-GB"/>
              <a:pPr>
                <a:defRPr/>
              </a:pPr>
              <a:t>05/10/2021</a:t>
            </a:fld>
            <a:endParaRPr lang="en-GB"/>
          </a:p>
        </p:txBody>
      </p:sp>
      <p:sp>
        <p:nvSpPr>
          <p:cNvPr id="5" name="Footer Placeholder 4">
            <a:extLst>
              <a:ext uri="{FF2B5EF4-FFF2-40B4-BE49-F238E27FC236}">
                <a16:creationId xmlns:a16="http://schemas.microsoft.com/office/drawing/2014/main" id="{5F77DA3A-025F-4775-807C-B8049E482E41}"/>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1F26932A-7D66-4FFD-AEC7-B7BCBE72BC03}"/>
              </a:ext>
            </a:extLst>
          </p:cNvPr>
          <p:cNvSpPr>
            <a:spLocks noGrp="1"/>
          </p:cNvSpPr>
          <p:nvPr>
            <p:ph type="sldNum" sz="quarter" idx="12"/>
          </p:nvPr>
        </p:nvSpPr>
        <p:spPr/>
        <p:txBody>
          <a:bodyPr/>
          <a:lstStyle>
            <a:lvl1pPr>
              <a:defRPr>
                <a:solidFill>
                  <a:schemeClr val="bg1"/>
                </a:solidFill>
              </a:defRPr>
            </a:lvl1pPr>
          </a:lstStyle>
          <a:p>
            <a:pPr>
              <a:defRPr/>
            </a:pPr>
            <a:fld id="{D5D2CBF0-FBEB-4A62-AF7C-1D72C2690A37}" type="slidenum">
              <a:rPr lang="en-GB" altLang="en-US"/>
              <a:pPr>
                <a:defRPr/>
              </a:pPr>
              <a:t>‹#›</a:t>
            </a:fld>
            <a:endParaRPr lang="en-GB" altLang="en-US"/>
          </a:p>
        </p:txBody>
      </p:sp>
    </p:spTree>
    <p:extLst>
      <p:ext uri="{BB962C8B-B14F-4D97-AF65-F5344CB8AC3E}">
        <p14:creationId xmlns:p14="http://schemas.microsoft.com/office/powerpoint/2010/main" val="409534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D9C540-E737-4C17-A976-B2CADDED7148}"/>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p>
        </p:txBody>
      </p:sp>
      <p:cxnSp>
        <p:nvCxnSpPr>
          <p:cNvPr id="5" name="Straight Connector 4">
            <a:extLst>
              <a:ext uri="{FF2B5EF4-FFF2-40B4-BE49-F238E27FC236}">
                <a16:creationId xmlns:a16="http://schemas.microsoft.com/office/drawing/2014/main" id="{9279B119-08C7-4EF0-8C5C-C999D88AE879}"/>
              </a:ext>
            </a:extLst>
          </p:cNvPr>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a:extLst>
              <a:ext uri="{FF2B5EF4-FFF2-40B4-BE49-F238E27FC236}">
                <a16:creationId xmlns:a16="http://schemas.microsoft.com/office/drawing/2014/main" id="{50C07FBD-E857-4249-86EF-B5F8B0625241}"/>
              </a:ext>
            </a:extLst>
          </p:cNvPr>
          <p:cNvSpPr>
            <a:spLocks noGrp="1"/>
          </p:cNvSpPr>
          <p:nvPr>
            <p:ph type="dt" sz="half" idx="10"/>
          </p:nvPr>
        </p:nvSpPr>
        <p:spPr/>
        <p:txBody>
          <a:bodyPr/>
          <a:lstStyle>
            <a:lvl1pPr>
              <a:defRPr/>
            </a:lvl1pPr>
          </a:lstStyle>
          <a:p>
            <a:pPr>
              <a:defRPr/>
            </a:pPr>
            <a:fld id="{6D05DEBC-395A-4BB5-814D-A743A1327A72}" type="datetimeFigureOut">
              <a:rPr lang="en-GB"/>
              <a:pPr>
                <a:defRPr/>
              </a:pPr>
              <a:t>05/10/2021</a:t>
            </a:fld>
            <a:endParaRPr lang="en-GB"/>
          </a:p>
        </p:txBody>
      </p:sp>
      <p:sp>
        <p:nvSpPr>
          <p:cNvPr id="7" name="Footer Placeholder 4">
            <a:extLst>
              <a:ext uri="{FF2B5EF4-FFF2-40B4-BE49-F238E27FC236}">
                <a16:creationId xmlns:a16="http://schemas.microsoft.com/office/drawing/2014/main" id="{C20B7CFE-AA89-4EE8-9331-81B8CE08897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F7F86658-40A4-4009-A7A0-6F223E37451D}"/>
              </a:ext>
            </a:extLst>
          </p:cNvPr>
          <p:cNvSpPr>
            <a:spLocks noGrp="1"/>
          </p:cNvSpPr>
          <p:nvPr>
            <p:ph type="sldNum" sz="quarter" idx="12"/>
          </p:nvPr>
        </p:nvSpPr>
        <p:spPr/>
        <p:txBody>
          <a:bodyPr/>
          <a:lstStyle>
            <a:lvl1pPr>
              <a:defRPr/>
            </a:lvl1pPr>
          </a:lstStyle>
          <a:p>
            <a:pPr>
              <a:defRPr/>
            </a:pPr>
            <a:fld id="{5F9452AC-53D4-4BEB-BF2D-E7F627AB8D56}" type="slidenum">
              <a:rPr lang="en-GB" altLang="en-US"/>
              <a:pPr>
                <a:defRPr/>
              </a:pPr>
              <a:t>‹#›</a:t>
            </a:fld>
            <a:endParaRPr lang="en-GB" altLang="en-US"/>
          </a:p>
        </p:txBody>
      </p:sp>
    </p:spTree>
    <p:extLst>
      <p:ext uri="{BB962C8B-B14F-4D97-AF65-F5344CB8AC3E}">
        <p14:creationId xmlns:p14="http://schemas.microsoft.com/office/powerpoint/2010/main" val="145973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6A5C27-B4D3-4C4A-84A9-35A1FE969F06}"/>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a:extLst>
              <a:ext uri="{FF2B5EF4-FFF2-40B4-BE49-F238E27FC236}">
                <a16:creationId xmlns:a16="http://schemas.microsoft.com/office/drawing/2014/main" id="{F09F0FDA-D617-4600-BF70-49467B7C745A}"/>
              </a:ext>
            </a:extLst>
          </p:cNvPr>
          <p:cNvSpPr>
            <a:spLocks noGrp="1"/>
          </p:cNvSpPr>
          <p:nvPr>
            <p:ph type="dt" sz="half" idx="15"/>
          </p:nvPr>
        </p:nvSpPr>
        <p:spPr/>
        <p:txBody>
          <a:bodyPr/>
          <a:lstStyle>
            <a:lvl1pPr>
              <a:defRPr/>
            </a:lvl1pPr>
          </a:lstStyle>
          <a:p>
            <a:pPr>
              <a:defRPr/>
            </a:pPr>
            <a:fld id="{1BA26D3B-2BAC-41D5-90F5-1CCA7A94DD44}" type="datetimeFigureOut">
              <a:rPr lang="en-GB"/>
              <a:pPr>
                <a:defRPr/>
              </a:pPr>
              <a:t>05/10/2021</a:t>
            </a:fld>
            <a:endParaRPr lang="en-GB"/>
          </a:p>
        </p:txBody>
      </p:sp>
      <p:sp>
        <p:nvSpPr>
          <p:cNvPr id="8" name="Footer Placeholder 4">
            <a:extLst>
              <a:ext uri="{FF2B5EF4-FFF2-40B4-BE49-F238E27FC236}">
                <a16:creationId xmlns:a16="http://schemas.microsoft.com/office/drawing/2014/main" id="{CA01A4F9-070D-41CC-BB0E-1F3E3E03B4CD}"/>
              </a:ext>
            </a:extLst>
          </p:cNvPr>
          <p:cNvSpPr>
            <a:spLocks noGrp="1"/>
          </p:cNvSpPr>
          <p:nvPr>
            <p:ph type="ftr" sz="quarter" idx="16"/>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DAD705B0-DB6A-4B43-856E-FF224E314CDB}"/>
              </a:ext>
            </a:extLst>
          </p:cNvPr>
          <p:cNvSpPr>
            <a:spLocks noGrp="1"/>
          </p:cNvSpPr>
          <p:nvPr>
            <p:ph type="sldNum" sz="quarter" idx="17"/>
          </p:nvPr>
        </p:nvSpPr>
        <p:spPr/>
        <p:txBody>
          <a:bodyPr/>
          <a:lstStyle>
            <a:lvl1pPr>
              <a:defRPr/>
            </a:lvl1pPr>
          </a:lstStyle>
          <a:p>
            <a:pPr>
              <a:defRPr/>
            </a:pPr>
            <a:fld id="{3AD2878A-CE07-4D3D-92CB-2C3E0F567354}" type="slidenum">
              <a:rPr lang="en-GB" altLang="en-US"/>
              <a:pPr>
                <a:defRPr/>
              </a:pPr>
              <a:t>‹#›</a:t>
            </a:fld>
            <a:endParaRPr lang="en-GB" altLang="en-US"/>
          </a:p>
        </p:txBody>
      </p:sp>
    </p:spTree>
    <p:extLst>
      <p:ext uri="{BB962C8B-B14F-4D97-AF65-F5344CB8AC3E}">
        <p14:creationId xmlns:p14="http://schemas.microsoft.com/office/powerpoint/2010/main" val="398237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98F876-6060-4108-919A-2B857185C222}"/>
              </a:ext>
            </a:extLst>
          </p:cNvPr>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a:extLst>
              <a:ext uri="{FF2B5EF4-FFF2-40B4-BE49-F238E27FC236}">
                <a16:creationId xmlns:a16="http://schemas.microsoft.com/office/drawing/2014/main" id="{D54A42BC-F7A1-4661-8B5E-64658EE06BEB}"/>
              </a:ext>
            </a:extLst>
          </p:cNvPr>
          <p:cNvSpPr>
            <a:spLocks noGrp="1"/>
          </p:cNvSpPr>
          <p:nvPr>
            <p:ph type="dt" sz="half" idx="10"/>
          </p:nvPr>
        </p:nvSpPr>
        <p:spPr/>
        <p:txBody>
          <a:bodyPr/>
          <a:lstStyle>
            <a:lvl1pPr>
              <a:defRPr/>
            </a:lvl1pPr>
          </a:lstStyle>
          <a:p>
            <a:pPr>
              <a:defRPr/>
            </a:pPr>
            <a:fld id="{2EAC0A22-77B5-4CC8-A830-9114BCD08E82}" type="datetimeFigureOut">
              <a:rPr lang="en-GB"/>
              <a:pPr>
                <a:defRPr/>
              </a:pPr>
              <a:t>05/10/2021</a:t>
            </a:fld>
            <a:endParaRPr lang="en-GB"/>
          </a:p>
        </p:txBody>
      </p:sp>
      <p:sp>
        <p:nvSpPr>
          <p:cNvPr id="6" name="Footer Placeholder 4">
            <a:extLst>
              <a:ext uri="{FF2B5EF4-FFF2-40B4-BE49-F238E27FC236}">
                <a16:creationId xmlns:a16="http://schemas.microsoft.com/office/drawing/2014/main" id="{3129E262-A55C-4D28-9666-7878AA268DF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7FB5C8B-723C-4115-909F-5D987C23B5CB}"/>
              </a:ext>
            </a:extLst>
          </p:cNvPr>
          <p:cNvSpPr>
            <a:spLocks noGrp="1"/>
          </p:cNvSpPr>
          <p:nvPr>
            <p:ph type="sldNum" sz="quarter" idx="12"/>
          </p:nvPr>
        </p:nvSpPr>
        <p:spPr/>
        <p:txBody>
          <a:bodyPr/>
          <a:lstStyle>
            <a:lvl1pPr>
              <a:defRPr/>
            </a:lvl1pPr>
          </a:lstStyle>
          <a:p>
            <a:pPr>
              <a:defRPr/>
            </a:pPr>
            <a:fld id="{9C9F0B65-F9FE-48EB-A304-C701AE5BFAD5}" type="slidenum">
              <a:rPr lang="en-GB" altLang="en-US"/>
              <a:pPr>
                <a:defRPr/>
              </a:pPr>
              <a:t>‹#›</a:t>
            </a:fld>
            <a:endParaRPr lang="en-GB" altLang="en-US"/>
          </a:p>
        </p:txBody>
      </p:sp>
    </p:spTree>
    <p:extLst>
      <p:ext uri="{BB962C8B-B14F-4D97-AF65-F5344CB8AC3E}">
        <p14:creationId xmlns:p14="http://schemas.microsoft.com/office/powerpoint/2010/main" val="56256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81367-D4FA-4B6B-BFD5-CAF11C274BA5}"/>
              </a:ext>
            </a:extLst>
          </p:cNvPr>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a:extLst>
              <a:ext uri="{FF2B5EF4-FFF2-40B4-BE49-F238E27FC236}">
                <a16:creationId xmlns:a16="http://schemas.microsoft.com/office/drawing/2014/main" id="{7CAF02F3-8651-4FB9-8DC5-1371BB0EEDD7}"/>
              </a:ext>
            </a:extLst>
          </p:cNvPr>
          <p:cNvSpPr>
            <a:spLocks noGrp="1"/>
          </p:cNvSpPr>
          <p:nvPr>
            <p:ph type="dt" sz="half" idx="10"/>
          </p:nvPr>
        </p:nvSpPr>
        <p:spPr/>
        <p:txBody>
          <a:bodyPr/>
          <a:lstStyle>
            <a:lvl1pPr>
              <a:defRPr/>
            </a:lvl1pPr>
          </a:lstStyle>
          <a:p>
            <a:pPr>
              <a:defRPr/>
            </a:pPr>
            <a:fld id="{37F068E8-8501-4781-BD91-FF9D468CB921}" type="datetimeFigureOut">
              <a:rPr lang="en-GB"/>
              <a:pPr>
                <a:defRPr/>
              </a:pPr>
              <a:t>05/10/2021</a:t>
            </a:fld>
            <a:endParaRPr lang="en-GB"/>
          </a:p>
        </p:txBody>
      </p:sp>
      <p:sp>
        <p:nvSpPr>
          <p:cNvPr id="6" name="Footer Placeholder 4">
            <a:extLst>
              <a:ext uri="{FF2B5EF4-FFF2-40B4-BE49-F238E27FC236}">
                <a16:creationId xmlns:a16="http://schemas.microsoft.com/office/drawing/2014/main" id="{C7EC93B5-FD60-4381-BEDD-C991ECCE89D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633C9B2-B3C2-41DA-AF5E-20A512595858}"/>
              </a:ext>
            </a:extLst>
          </p:cNvPr>
          <p:cNvSpPr>
            <a:spLocks noGrp="1"/>
          </p:cNvSpPr>
          <p:nvPr>
            <p:ph type="sldNum" sz="quarter" idx="12"/>
          </p:nvPr>
        </p:nvSpPr>
        <p:spPr/>
        <p:txBody>
          <a:bodyPr/>
          <a:lstStyle>
            <a:lvl1pPr>
              <a:defRPr/>
            </a:lvl1pPr>
          </a:lstStyle>
          <a:p>
            <a:pPr>
              <a:defRPr/>
            </a:pPr>
            <a:fld id="{1A779BBF-3459-4434-B07F-7D7C74D408AE}" type="slidenum">
              <a:rPr lang="en-GB" altLang="en-US"/>
              <a:pPr>
                <a:defRPr/>
              </a:pPr>
              <a:t>‹#›</a:t>
            </a:fld>
            <a:endParaRPr lang="en-GB" altLang="en-US"/>
          </a:p>
        </p:txBody>
      </p:sp>
    </p:spTree>
    <p:extLst>
      <p:ext uri="{BB962C8B-B14F-4D97-AF65-F5344CB8AC3E}">
        <p14:creationId xmlns:p14="http://schemas.microsoft.com/office/powerpoint/2010/main" val="128705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84BBC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7BF32C-EAC3-4E96-8045-CAF29EB1A6AD}"/>
              </a:ext>
            </a:extLst>
          </p:cNvPr>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7ED8716-7FEA-4A70-B5AC-7B0F5617267F}"/>
              </a:ext>
            </a:extLst>
          </p:cNvPr>
          <p:cNvSpPr>
            <a:spLocks noGrp="1"/>
          </p:cNvSpPr>
          <p:nvPr>
            <p:ph type="dt" sz="half" idx="10"/>
          </p:nvPr>
        </p:nvSpPr>
        <p:spPr/>
        <p:txBody>
          <a:bodyPr/>
          <a:lstStyle>
            <a:lvl1pPr>
              <a:defRPr>
                <a:solidFill>
                  <a:schemeClr val="bg1"/>
                </a:solidFill>
              </a:defRPr>
            </a:lvl1pPr>
          </a:lstStyle>
          <a:p>
            <a:pPr>
              <a:defRPr/>
            </a:pPr>
            <a:fld id="{83BBDFFE-2A91-4990-94AC-5686074AB749}" type="datetimeFigureOut">
              <a:rPr lang="en-GB"/>
              <a:pPr>
                <a:defRPr/>
              </a:pPr>
              <a:t>05/10/2021</a:t>
            </a:fld>
            <a:endParaRPr lang="en-GB"/>
          </a:p>
        </p:txBody>
      </p:sp>
      <p:sp>
        <p:nvSpPr>
          <p:cNvPr id="5" name="Footer Placeholder 4">
            <a:extLst>
              <a:ext uri="{FF2B5EF4-FFF2-40B4-BE49-F238E27FC236}">
                <a16:creationId xmlns:a16="http://schemas.microsoft.com/office/drawing/2014/main" id="{31D1729A-F08E-40D6-B2B9-1160F95F51DB}"/>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C90E1C87-B4F8-4567-886A-958D0C60686E}"/>
              </a:ext>
            </a:extLst>
          </p:cNvPr>
          <p:cNvSpPr>
            <a:spLocks noGrp="1"/>
          </p:cNvSpPr>
          <p:nvPr>
            <p:ph type="sldNum" sz="quarter" idx="12"/>
          </p:nvPr>
        </p:nvSpPr>
        <p:spPr/>
        <p:txBody>
          <a:bodyPr/>
          <a:lstStyle>
            <a:lvl1pPr>
              <a:defRPr>
                <a:solidFill>
                  <a:schemeClr val="bg1"/>
                </a:solidFill>
              </a:defRPr>
            </a:lvl1pPr>
          </a:lstStyle>
          <a:p>
            <a:pPr>
              <a:defRPr/>
            </a:pPr>
            <a:fld id="{4AD18192-2203-42FE-AE71-EF69E0453485}" type="slidenum">
              <a:rPr lang="en-GB" altLang="en-US"/>
              <a:pPr>
                <a:defRPr/>
              </a:pPr>
              <a:t>‹#›</a:t>
            </a:fld>
            <a:endParaRPr lang="en-GB" altLang="en-US"/>
          </a:p>
        </p:txBody>
      </p:sp>
    </p:spTree>
    <p:extLst>
      <p:ext uri="{BB962C8B-B14F-4D97-AF65-F5344CB8AC3E}">
        <p14:creationId xmlns:p14="http://schemas.microsoft.com/office/powerpoint/2010/main" val="62862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Blank">
    <p:bg>
      <p:bgPr>
        <a:solidFill>
          <a:srgbClr val="CEE4E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314AE6-CCA9-4EBC-8AFD-472BCF3E83BD}"/>
              </a:ext>
            </a:extLst>
          </p:cNvPr>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a:extLst>
              <a:ext uri="{FF2B5EF4-FFF2-40B4-BE49-F238E27FC236}">
                <a16:creationId xmlns:a16="http://schemas.microsoft.com/office/drawing/2014/main" id="{06D69F45-F0D7-4B02-93F2-B35E4BD88251}"/>
              </a:ext>
            </a:extLst>
          </p:cNvPr>
          <p:cNvSpPr>
            <a:spLocks noGrp="1"/>
          </p:cNvSpPr>
          <p:nvPr>
            <p:ph type="dt" sz="half" idx="10"/>
          </p:nvPr>
        </p:nvSpPr>
        <p:spPr/>
        <p:txBody>
          <a:bodyPr/>
          <a:lstStyle>
            <a:lvl1pPr>
              <a:defRPr>
                <a:solidFill>
                  <a:schemeClr val="bg1"/>
                </a:solidFill>
              </a:defRPr>
            </a:lvl1pPr>
          </a:lstStyle>
          <a:p>
            <a:pPr>
              <a:defRPr/>
            </a:pPr>
            <a:fld id="{CBB95297-2C5D-4B55-8365-22006A30492A}" type="datetimeFigureOut">
              <a:rPr lang="en-GB"/>
              <a:pPr>
                <a:defRPr/>
              </a:pPr>
              <a:t>05/10/2021</a:t>
            </a:fld>
            <a:endParaRPr lang="en-GB"/>
          </a:p>
        </p:txBody>
      </p:sp>
      <p:sp>
        <p:nvSpPr>
          <p:cNvPr id="4" name="Footer Placeholder 4">
            <a:extLst>
              <a:ext uri="{FF2B5EF4-FFF2-40B4-BE49-F238E27FC236}">
                <a16:creationId xmlns:a16="http://schemas.microsoft.com/office/drawing/2014/main" id="{A5838F07-9640-46ED-B579-B6674233439D}"/>
              </a:ext>
            </a:extLst>
          </p:cNvPr>
          <p:cNvSpPr>
            <a:spLocks noGrp="1"/>
          </p:cNvSpPr>
          <p:nvPr>
            <p:ph type="ftr" sz="quarter" idx="11"/>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328953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0F12D-8E4B-4E90-B8D8-DA95CD87F96B}"/>
              </a:ext>
            </a:extLst>
          </p:cNvPr>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B37AF2C9-EA4F-4C88-A88C-473D6B9DA0EE}"/>
              </a:ext>
            </a:extLst>
          </p:cNvPr>
          <p:cNvSpPr>
            <a:spLocks noGrp="1"/>
          </p:cNvSpPr>
          <p:nvPr>
            <p:ph type="dt" sz="half" idx="10"/>
          </p:nvPr>
        </p:nvSpPr>
        <p:spPr/>
        <p:txBody>
          <a:bodyPr/>
          <a:lstStyle>
            <a:lvl1pPr>
              <a:defRPr>
                <a:solidFill>
                  <a:schemeClr val="bg1"/>
                </a:solidFill>
              </a:defRPr>
            </a:lvl1pPr>
          </a:lstStyle>
          <a:p>
            <a:pPr>
              <a:defRPr/>
            </a:pPr>
            <a:fld id="{BFD2BDA2-3F78-41A2-8BC5-F618988FF377}" type="datetimeFigureOut">
              <a:rPr lang="en-GB"/>
              <a:pPr>
                <a:defRPr/>
              </a:pPr>
              <a:t>05/10/2021</a:t>
            </a:fld>
            <a:endParaRPr lang="en-GB"/>
          </a:p>
        </p:txBody>
      </p:sp>
      <p:sp>
        <p:nvSpPr>
          <p:cNvPr id="5" name="Footer Placeholder 4">
            <a:extLst>
              <a:ext uri="{FF2B5EF4-FFF2-40B4-BE49-F238E27FC236}">
                <a16:creationId xmlns:a16="http://schemas.microsoft.com/office/drawing/2014/main" id="{0A51A8B7-7930-4E48-A859-F555E8A131F4}"/>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3D3AE303-D357-4198-9BE4-A3E123BE6697}"/>
              </a:ext>
            </a:extLst>
          </p:cNvPr>
          <p:cNvSpPr>
            <a:spLocks noGrp="1"/>
          </p:cNvSpPr>
          <p:nvPr>
            <p:ph type="sldNum" sz="quarter" idx="12"/>
          </p:nvPr>
        </p:nvSpPr>
        <p:spPr/>
        <p:txBody>
          <a:bodyPr/>
          <a:lstStyle>
            <a:lvl1pPr>
              <a:defRPr>
                <a:solidFill>
                  <a:schemeClr val="bg1"/>
                </a:solidFill>
              </a:defRPr>
            </a:lvl1pPr>
          </a:lstStyle>
          <a:p>
            <a:pPr>
              <a:defRPr/>
            </a:pPr>
            <a:fld id="{50D5A75D-F05B-4659-8BB9-D9EF6BBD9AFB}" type="slidenum">
              <a:rPr lang="en-GB" altLang="en-US"/>
              <a:pPr>
                <a:defRPr/>
              </a:pPr>
              <a:t>‹#›</a:t>
            </a:fld>
            <a:endParaRPr lang="en-GB" altLang="en-US"/>
          </a:p>
        </p:txBody>
      </p:sp>
    </p:spTree>
    <p:extLst>
      <p:ext uri="{BB962C8B-B14F-4D97-AF65-F5344CB8AC3E}">
        <p14:creationId xmlns:p14="http://schemas.microsoft.com/office/powerpoint/2010/main" val="230537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0118404-1BA0-4CF9-8E49-51E9B0188BA8}"/>
              </a:ext>
            </a:extLst>
          </p:cNvPr>
          <p:cNvSpPr>
            <a:spLocks noGrp="1"/>
          </p:cNvSpPr>
          <p:nvPr>
            <p:ph type="title"/>
          </p:nvPr>
        </p:nvSpPr>
        <p:spPr bwMode="auto">
          <a:xfrm>
            <a:off x="900113" y="44450"/>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A60EB45-1D79-4F49-B4E1-5FC6854FCB25}"/>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8A4F038-C630-47B5-BC5E-15BE073A11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CCE56879-C53D-4CB0-9FBD-E2FF56C85B9A}" type="datetimeFigureOut">
              <a:rPr lang="en-GB"/>
              <a:pPr>
                <a:defRPr/>
              </a:pPr>
              <a:t>05/10/2021</a:t>
            </a:fld>
            <a:endParaRPr lang="en-GB" dirty="0"/>
          </a:p>
        </p:txBody>
      </p:sp>
      <p:sp>
        <p:nvSpPr>
          <p:cNvPr id="5" name="Footer Placeholder 4">
            <a:extLst>
              <a:ext uri="{FF2B5EF4-FFF2-40B4-BE49-F238E27FC236}">
                <a16:creationId xmlns:a16="http://schemas.microsoft.com/office/drawing/2014/main" id="{1C5E3AFD-5FAC-4226-9FE6-7A1A570824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BD3B8B6A-DEBC-4E19-BD6C-32E0EEB2673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C8B50D3D-D985-4407-BCD8-F70FC472B1B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538" r:id="rId1"/>
    <p:sldLayoutId id="2147486539" r:id="rId2"/>
    <p:sldLayoutId id="2147486540" r:id="rId3"/>
    <p:sldLayoutId id="2147486541" r:id="rId4"/>
    <p:sldLayoutId id="2147486542" r:id="rId5"/>
    <p:sldLayoutId id="2147486543" r:id="rId6"/>
    <p:sldLayoutId id="2147486544" r:id="rId7"/>
    <p:sldLayoutId id="2147486545" r:id="rId8"/>
    <p:sldLayoutId id="2147486546" r:id="rId9"/>
    <p:sldLayoutId id="2147486547" r:id="rId10"/>
    <p:sldLayoutId id="2147486548" r:id="rId11"/>
    <p:sldLayoutId id="2147486549" r:id="rId12"/>
    <p:sldLayoutId id="2147486550" r:id="rId13"/>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07D18A6-33C6-45C1-9B7E-D326A0C4B5EB}"/>
              </a:ext>
            </a:extLst>
          </p:cNvPr>
          <p:cNvSpPr>
            <a:spLocks noGrp="1"/>
          </p:cNvSpPr>
          <p:nvPr>
            <p:ph type="title"/>
          </p:nvPr>
        </p:nvSpPr>
        <p:spPr bwMode="auto">
          <a:xfrm>
            <a:off x="900113" y="44450"/>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32403E86-8AC2-4CF9-AE54-286F438CA504}"/>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BAB-26AD-4F3D-90C5-12A0BE4E36A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35C7B936-2FBC-4437-BCED-0DF55B130CD5}" type="datetimeFigureOut">
              <a:rPr lang="en-GB"/>
              <a:pPr>
                <a:defRPr/>
              </a:pPr>
              <a:t>05/10/2021</a:t>
            </a:fld>
            <a:endParaRPr lang="en-GB" dirty="0"/>
          </a:p>
        </p:txBody>
      </p:sp>
      <p:sp>
        <p:nvSpPr>
          <p:cNvPr id="5" name="Footer Placeholder 4">
            <a:extLst>
              <a:ext uri="{FF2B5EF4-FFF2-40B4-BE49-F238E27FC236}">
                <a16:creationId xmlns:a16="http://schemas.microsoft.com/office/drawing/2014/main" id="{CFB103D2-D096-4EC2-82BC-649B404D277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7C57163-4765-43A0-BA50-6D8D079BE07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9A410626-BB3C-4419-9879-F3C9C8F0D19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551" r:id="rId1"/>
    <p:sldLayoutId id="2147486552" r:id="rId2"/>
    <p:sldLayoutId id="2147486553" r:id="rId3"/>
    <p:sldLayoutId id="2147486554" r:id="rId4"/>
    <p:sldLayoutId id="2147486555" r:id="rId5"/>
    <p:sldLayoutId id="2147486556" r:id="rId6"/>
    <p:sldLayoutId id="2147486557" r:id="rId7"/>
    <p:sldLayoutId id="2147486558" r:id="rId8"/>
    <p:sldLayoutId id="2147486559" r:id="rId9"/>
    <p:sldLayoutId id="2147486560" r:id="rId10"/>
    <p:sldLayoutId id="2147486561" r:id="rId11"/>
    <p:sldLayoutId id="2147486562" r:id="rId12"/>
    <p:sldLayoutId id="2147486563" r:id="rId13"/>
    <p:sldLayoutId id="2147486564" r:id="rId14"/>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iwm.org.uk/learning/resources/the-way-we-lived-exploring-jewish-life-and-cultur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file:///\\ad.ucl.ac.uk\home9\qtnvhm9\Documents\Unpacking%20the%20Holocaust%20CPD%20day%20materials\Leons_house_mini_edit_RAL_credit.mp4"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CBFDEEF-19CD-4A32-B48A-FFAED6A6CE77}"/>
              </a:ext>
            </a:extLst>
          </p:cNvPr>
          <p:cNvSpPr>
            <a:spLocks noGrp="1"/>
          </p:cNvSpPr>
          <p:nvPr>
            <p:ph type="ctrTitle"/>
          </p:nvPr>
        </p:nvSpPr>
        <p:spPr>
          <a:xfrm>
            <a:off x="3563938" y="2852738"/>
            <a:ext cx="5329237" cy="1296987"/>
          </a:xfrm>
        </p:spPr>
        <p:txBody>
          <a:bodyPr/>
          <a:lstStyle/>
          <a:p>
            <a:pPr algn="r"/>
            <a:br>
              <a:rPr altLang="en-US" sz="3200"/>
            </a:br>
            <a:br>
              <a:rPr altLang="en-US" sz="3200"/>
            </a:br>
            <a:r>
              <a:rPr altLang="en-US"/>
              <a:t>Who were the six million?</a:t>
            </a:r>
            <a:br>
              <a:rPr altLang="en-US"/>
            </a:br>
            <a:br>
              <a:rPr altLang="en-US"/>
            </a:br>
            <a:r>
              <a:rPr altLang="en-US" sz="2800" b="0">
                <a:solidFill>
                  <a:schemeClr val="accent1"/>
                </a:solidFill>
              </a:rPr>
              <a:t>Exploring Jewish life before the Holocaust</a:t>
            </a:r>
            <a:endParaRPr altLang="en-US" sz="2800"/>
          </a:p>
        </p:txBody>
      </p:sp>
      <p:pic>
        <p:nvPicPr>
          <p:cNvPr id="32771" name="Picture 1">
            <a:extLst>
              <a:ext uri="{FF2B5EF4-FFF2-40B4-BE49-F238E27FC236}">
                <a16:creationId xmlns:a16="http://schemas.microsoft.com/office/drawing/2014/main" id="{CD8341BF-B6DF-408B-8627-E7B1E0FC1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26820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05030B7-93F5-4C9B-B870-5FB892FCF108}"/>
              </a:ext>
            </a:extLst>
          </p:cNvPr>
          <p:cNvSpPr>
            <a:spLocks noGrp="1"/>
          </p:cNvSpPr>
          <p:nvPr>
            <p:ph type="title"/>
          </p:nvPr>
        </p:nvSpPr>
        <p:spPr>
          <a:xfrm>
            <a:off x="900113" y="274638"/>
            <a:ext cx="7786687" cy="1143000"/>
          </a:xfrm>
        </p:spPr>
        <p:txBody>
          <a:bodyPr/>
          <a:lstStyle/>
          <a:p>
            <a:r>
              <a:rPr altLang="en-US"/>
              <a:t>What do you see?</a:t>
            </a:r>
          </a:p>
        </p:txBody>
      </p:sp>
      <p:pic>
        <p:nvPicPr>
          <p:cNvPr id="51203" name="Content Placeholder 3">
            <a:extLst>
              <a:ext uri="{FF2B5EF4-FFF2-40B4-BE49-F238E27FC236}">
                <a16:creationId xmlns:a16="http://schemas.microsoft.com/office/drawing/2014/main" id="{7FD2A4A2-21A4-447D-9F65-73B69C0457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2133600"/>
            <a:ext cx="6121400" cy="38877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5036CC4-3C38-4AC8-8293-80D1217E3938}"/>
              </a:ext>
            </a:extLst>
          </p:cNvPr>
          <p:cNvSpPr>
            <a:spLocks noGrp="1"/>
          </p:cNvSpPr>
          <p:nvPr>
            <p:ph type="title"/>
          </p:nvPr>
        </p:nvSpPr>
        <p:spPr>
          <a:xfrm>
            <a:off x="900113" y="274638"/>
            <a:ext cx="7786687" cy="1143000"/>
          </a:xfrm>
        </p:spPr>
        <p:txBody>
          <a:bodyPr/>
          <a:lstStyle/>
          <a:p>
            <a:r>
              <a:rPr altLang="en-US"/>
              <a:t>The ‘lost town’ of Trochenbrod </a:t>
            </a:r>
          </a:p>
        </p:txBody>
      </p:sp>
      <p:pic>
        <p:nvPicPr>
          <p:cNvPr id="53251" name="Content Placeholder 3">
            <a:extLst>
              <a:ext uri="{FF2B5EF4-FFF2-40B4-BE49-F238E27FC236}">
                <a16:creationId xmlns:a16="http://schemas.microsoft.com/office/drawing/2014/main" id="{5A234DD6-C970-42AC-86CB-FC0DDEF7F9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773238"/>
            <a:ext cx="7343775" cy="431958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3C222CE-4258-49CE-9315-69AFD2848112}"/>
              </a:ext>
            </a:extLst>
          </p:cNvPr>
          <p:cNvSpPr>
            <a:spLocks noGrp="1"/>
          </p:cNvSpPr>
          <p:nvPr>
            <p:ph type="title"/>
          </p:nvPr>
        </p:nvSpPr>
        <p:spPr>
          <a:xfrm>
            <a:off x="900113" y="274638"/>
            <a:ext cx="7786687" cy="1143000"/>
          </a:xfrm>
        </p:spPr>
        <p:txBody>
          <a:bodyPr/>
          <a:lstStyle/>
          <a:p>
            <a:r>
              <a:rPr altLang="en-US"/>
              <a:t>The ‘lost town’ of Trochenbrod </a:t>
            </a:r>
          </a:p>
        </p:txBody>
      </p:sp>
      <p:sp>
        <p:nvSpPr>
          <p:cNvPr id="3" name="Content Placeholder 2">
            <a:extLst>
              <a:ext uri="{FF2B5EF4-FFF2-40B4-BE49-F238E27FC236}">
                <a16:creationId xmlns:a16="http://schemas.microsoft.com/office/drawing/2014/main" id="{1EAF2E24-5C21-4074-8A14-3BEA5990A5B5}"/>
              </a:ext>
            </a:extLst>
          </p:cNvPr>
          <p:cNvSpPr>
            <a:spLocks noGrp="1"/>
          </p:cNvSpPr>
          <p:nvPr>
            <p:ph idx="1"/>
          </p:nvPr>
        </p:nvSpPr>
        <p:spPr>
          <a:xfrm>
            <a:off x="900113" y="1639888"/>
            <a:ext cx="7786687" cy="4525962"/>
          </a:xfrm>
        </p:spPr>
        <p:txBody>
          <a:bodyPr/>
          <a:lstStyle/>
          <a:p>
            <a:pPr>
              <a:defRPr/>
            </a:pPr>
            <a:endParaRPr lang="en-GB"/>
          </a:p>
        </p:txBody>
      </p:sp>
      <p:pic>
        <p:nvPicPr>
          <p:cNvPr id="55300" name="Picture 3">
            <a:extLst>
              <a:ext uri="{FF2B5EF4-FFF2-40B4-BE49-F238E27FC236}">
                <a16:creationId xmlns:a16="http://schemas.microsoft.com/office/drawing/2014/main" id="{5FCC1A34-63E3-45F5-9FF6-D2B2635FF2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419350"/>
            <a:ext cx="4032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AC64D18-0854-4854-B12A-A1483470FE18}"/>
              </a:ext>
            </a:extLst>
          </p:cNvPr>
          <p:cNvSpPr>
            <a:spLocks noGrp="1"/>
          </p:cNvSpPr>
          <p:nvPr>
            <p:ph type="title"/>
          </p:nvPr>
        </p:nvSpPr>
        <p:spPr>
          <a:xfrm>
            <a:off x="900113" y="274638"/>
            <a:ext cx="7786687" cy="1143000"/>
          </a:xfrm>
        </p:spPr>
        <p:txBody>
          <a:bodyPr/>
          <a:lstStyle/>
          <a:p>
            <a:r>
              <a:rPr altLang="en-US"/>
              <a:t>The ‘lost town’ of Trochenbrod </a:t>
            </a:r>
          </a:p>
        </p:txBody>
      </p:sp>
      <p:pic>
        <p:nvPicPr>
          <p:cNvPr id="57347" name="Content Placeholder 2">
            <a:extLst>
              <a:ext uri="{FF2B5EF4-FFF2-40B4-BE49-F238E27FC236}">
                <a16:creationId xmlns:a16="http://schemas.microsoft.com/office/drawing/2014/main" id="{9522FF0F-3404-4878-871C-0EFD874940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01975" y="1920875"/>
            <a:ext cx="3382963" cy="39639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09B0A1A-0F27-4EE4-8054-37531DCB5668}"/>
              </a:ext>
            </a:extLst>
          </p:cNvPr>
          <p:cNvSpPr>
            <a:spLocks noGrp="1"/>
          </p:cNvSpPr>
          <p:nvPr>
            <p:ph type="title"/>
          </p:nvPr>
        </p:nvSpPr>
        <p:spPr>
          <a:xfrm>
            <a:off x="900113" y="274638"/>
            <a:ext cx="7786687" cy="1143000"/>
          </a:xfrm>
        </p:spPr>
        <p:txBody>
          <a:bodyPr/>
          <a:lstStyle/>
          <a:p>
            <a:r>
              <a:rPr altLang="en-US"/>
              <a:t>The ‘lost town’ of Trochenbrod </a:t>
            </a:r>
          </a:p>
        </p:txBody>
      </p:sp>
      <p:pic>
        <p:nvPicPr>
          <p:cNvPr id="59395" name="Content Placeholder 2">
            <a:extLst>
              <a:ext uri="{FF2B5EF4-FFF2-40B4-BE49-F238E27FC236}">
                <a16:creationId xmlns:a16="http://schemas.microsoft.com/office/drawing/2014/main" id="{9DD11F25-944F-46FD-8812-99A98CE6F8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9613" y="1639888"/>
            <a:ext cx="5545137" cy="48133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16F9DD2B-0F69-4334-8097-6190876F6479}"/>
              </a:ext>
            </a:extLst>
          </p:cNvPr>
          <p:cNvSpPr>
            <a:spLocks noGrp="1"/>
          </p:cNvSpPr>
          <p:nvPr>
            <p:ph type="title"/>
          </p:nvPr>
        </p:nvSpPr>
        <p:spPr>
          <a:xfrm>
            <a:off x="900113" y="274638"/>
            <a:ext cx="7786687" cy="1143000"/>
          </a:xfrm>
        </p:spPr>
        <p:txBody>
          <a:bodyPr/>
          <a:lstStyle/>
          <a:p>
            <a:r>
              <a:rPr altLang="en-US"/>
              <a:t>The ‘lost town’ of Trochenbrod </a:t>
            </a:r>
          </a:p>
        </p:txBody>
      </p:sp>
      <p:sp>
        <p:nvSpPr>
          <p:cNvPr id="3" name="Content Placeholder 2">
            <a:extLst>
              <a:ext uri="{FF2B5EF4-FFF2-40B4-BE49-F238E27FC236}">
                <a16:creationId xmlns:a16="http://schemas.microsoft.com/office/drawing/2014/main" id="{223056B8-5950-40FD-94D1-F27A3807E1D3}"/>
              </a:ext>
            </a:extLst>
          </p:cNvPr>
          <p:cNvSpPr>
            <a:spLocks noGrp="1"/>
          </p:cNvSpPr>
          <p:nvPr>
            <p:ph idx="1"/>
          </p:nvPr>
        </p:nvSpPr>
        <p:spPr>
          <a:xfrm>
            <a:off x="900113" y="1484313"/>
            <a:ext cx="7786687" cy="5099050"/>
          </a:xfrm>
        </p:spPr>
        <p:txBody>
          <a:bodyPr/>
          <a:lstStyle/>
          <a:p>
            <a:pPr>
              <a:buFont typeface="Wingdings" panose="05000000000000000000" pitchFamily="2" charset="2"/>
              <a:buChar char="§"/>
              <a:defRPr/>
            </a:pPr>
            <a:r>
              <a:rPr lang="en-GB" sz="1800" b="0" dirty="0"/>
              <a:t>1791 – Russia’s Jewish Pale of Settlement was established in the western regions of the Russian Empire. Most of Russia’s Jews would live in this area – they were forbidden to live outside of it.</a:t>
            </a:r>
          </a:p>
          <a:p>
            <a:pPr>
              <a:buFont typeface="Wingdings" panose="05000000000000000000" pitchFamily="2" charset="2"/>
              <a:buChar char="§"/>
              <a:defRPr/>
            </a:pPr>
            <a:r>
              <a:rPr lang="en-GB" sz="1800" b="0" dirty="0"/>
              <a:t>1804 – Jews are only allowed to live in the larger towns and cities of the Pale. Those who farm on unused land are exempt from this rule. The first Jewish families begin to settle the land that will become the town of </a:t>
            </a:r>
            <a:r>
              <a:rPr lang="en-GB" sz="1800" b="0" dirty="0" err="1"/>
              <a:t>Trochenbrod</a:t>
            </a:r>
            <a:r>
              <a:rPr lang="en-GB" sz="1800" b="0" dirty="0"/>
              <a:t>. </a:t>
            </a:r>
          </a:p>
          <a:p>
            <a:pPr>
              <a:buFont typeface="Wingdings" panose="05000000000000000000" pitchFamily="2" charset="2"/>
              <a:buChar char="§"/>
              <a:defRPr/>
            </a:pPr>
            <a:r>
              <a:rPr lang="en-GB" sz="1800" b="0" dirty="0"/>
              <a:t>1813 – </a:t>
            </a:r>
            <a:r>
              <a:rPr lang="en-GB" sz="1800" b="0" dirty="0" err="1"/>
              <a:t>Trochenbrod’s</a:t>
            </a:r>
            <a:r>
              <a:rPr lang="en-GB" sz="1800" b="0" dirty="0"/>
              <a:t> first baby is born.</a:t>
            </a:r>
          </a:p>
          <a:p>
            <a:pPr>
              <a:buFont typeface="Wingdings" panose="05000000000000000000" pitchFamily="2" charset="2"/>
              <a:buChar char="§"/>
              <a:defRPr/>
            </a:pPr>
            <a:r>
              <a:rPr lang="en-GB" sz="1800" b="0" dirty="0"/>
              <a:t>1827 – All Jewish boys must serve in the Russian army until the age of 45. Settlement in </a:t>
            </a:r>
            <a:r>
              <a:rPr lang="en-GB" sz="1800" b="0" dirty="0" err="1"/>
              <a:t>Trochenbrod</a:t>
            </a:r>
            <a:r>
              <a:rPr lang="en-GB" sz="1800" b="0" dirty="0"/>
              <a:t> increases.</a:t>
            </a:r>
          </a:p>
          <a:p>
            <a:pPr>
              <a:buFont typeface="Wingdings" panose="05000000000000000000" pitchFamily="2" charset="2"/>
              <a:buChar char="§"/>
              <a:defRPr/>
            </a:pPr>
            <a:r>
              <a:rPr lang="en-GB" sz="1800" b="0" dirty="0"/>
              <a:t>1897 – </a:t>
            </a:r>
            <a:r>
              <a:rPr lang="en-GB" sz="1800" b="0" dirty="0" err="1"/>
              <a:t>Trochenbrod</a:t>
            </a:r>
            <a:r>
              <a:rPr lang="en-GB" sz="1800" b="0" dirty="0"/>
              <a:t> begins to modernise and has a range of industries. It becomes a regional commercial centre with a population of approximately 1,600 Jews.</a:t>
            </a:r>
          </a:p>
          <a:p>
            <a:pPr>
              <a:buFont typeface="Wingdings" panose="05000000000000000000" pitchFamily="2" charset="2"/>
              <a:buChar char="§"/>
              <a:defRPr/>
            </a:pPr>
            <a:r>
              <a:rPr lang="en-GB" sz="1800" b="0" dirty="0"/>
              <a:t>1914 – The town is on the Eastern Front during the First World War and its inhabitants suffer terribly.</a:t>
            </a:r>
          </a:p>
          <a:p>
            <a:pPr>
              <a:buFont typeface="Wingdings" panose="05000000000000000000" pitchFamily="2" charset="2"/>
              <a:buChar char="§"/>
              <a:defRPr/>
            </a:pPr>
            <a:r>
              <a:rPr lang="en-GB" sz="1800" b="0" dirty="0"/>
              <a:t>1921 – </a:t>
            </a:r>
            <a:r>
              <a:rPr lang="en-GB" sz="1800" b="0" dirty="0" err="1"/>
              <a:t>Trochenbrod</a:t>
            </a:r>
            <a:r>
              <a:rPr lang="en-GB" sz="1800" b="0" dirty="0"/>
              <a:t> becomes part of Eastern Poland.</a:t>
            </a:r>
          </a:p>
          <a:p>
            <a:pPr>
              <a:buFont typeface="Wingdings" panose="05000000000000000000" pitchFamily="2" charset="2"/>
              <a:buChar char="§"/>
              <a:defRPr/>
            </a:pPr>
            <a:r>
              <a:rPr lang="en-GB" sz="1800" b="0" dirty="0"/>
              <a:t>1930s – the town is thriving, roads have been improved, there is electricity and a telephone service. It has become the place to shop and do business in the region.</a:t>
            </a:r>
          </a:p>
          <a:p>
            <a:pPr marL="0" indent="0">
              <a:defRPr/>
            </a:pPr>
            <a:r>
              <a:rPr lang="en-GB" dirty="0"/>
              <a:t> </a:t>
            </a:r>
          </a:p>
          <a:p>
            <a:pPr>
              <a:buFont typeface="Wingdings" panose="05000000000000000000" pitchFamily="2" charset="2"/>
              <a:buChar char="§"/>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9FE0394-C346-4367-AC6C-A78799B12050}"/>
              </a:ext>
            </a:extLst>
          </p:cNvPr>
          <p:cNvSpPr>
            <a:spLocks noGrp="1"/>
          </p:cNvSpPr>
          <p:nvPr>
            <p:ph type="title"/>
          </p:nvPr>
        </p:nvSpPr>
        <p:spPr>
          <a:xfrm>
            <a:off x="900113" y="274638"/>
            <a:ext cx="7786687" cy="1143000"/>
          </a:xfrm>
        </p:spPr>
        <p:txBody>
          <a:bodyPr/>
          <a:lstStyle/>
          <a:p>
            <a:r>
              <a:rPr altLang="en-US"/>
              <a:t>Memories of Trochenbrod </a:t>
            </a:r>
          </a:p>
        </p:txBody>
      </p:sp>
      <p:sp>
        <p:nvSpPr>
          <p:cNvPr id="63491" name="Content Placeholder 2">
            <a:extLst>
              <a:ext uri="{FF2B5EF4-FFF2-40B4-BE49-F238E27FC236}">
                <a16:creationId xmlns:a16="http://schemas.microsoft.com/office/drawing/2014/main" id="{83D356EB-48DC-4D1B-9B2E-3D16378AB174}"/>
              </a:ext>
            </a:extLst>
          </p:cNvPr>
          <p:cNvSpPr>
            <a:spLocks noGrp="1"/>
          </p:cNvSpPr>
          <p:nvPr>
            <p:ph idx="1"/>
          </p:nvPr>
        </p:nvSpPr>
        <p:spPr>
          <a:xfrm>
            <a:off x="900113" y="1639888"/>
            <a:ext cx="7786687" cy="4525962"/>
          </a:xfrm>
        </p:spPr>
        <p:txBody>
          <a:bodyPr/>
          <a:lstStyle/>
          <a:p>
            <a:pPr defTabSz="912813">
              <a:spcBef>
                <a:spcPct val="0"/>
              </a:spcBef>
            </a:pPr>
            <a:r>
              <a:rPr lang="en-GB" altLang="en-US" b="0" dirty="0">
                <a:solidFill>
                  <a:schemeClr val="tx1"/>
                </a:solidFill>
              </a:rPr>
              <a:t>	</a:t>
            </a:r>
          </a:p>
          <a:p>
            <a:pPr defTabSz="912813">
              <a:spcBef>
                <a:spcPct val="0"/>
              </a:spcBef>
            </a:pPr>
            <a:r>
              <a:rPr lang="en-GB" altLang="en-US" b="0" dirty="0">
                <a:solidFill>
                  <a:schemeClr val="tx1"/>
                </a:solidFill>
              </a:rPr>
              <a:t>	</a:t>
            </a:r>
            <a:r>
              <a:rPr lang="en-GB" altLang="en-US" sz="2800" b="0" dirty="0">
                <a:solidFill>
                  <a:schemeClr val="tx1"/>
                </a:solidFill>
              </a:rPr>
              <a:t>‘To me </a:t>
            </a:r>
            <a:r>
              <a:rPr lang="en-GB" altLang="en-US" sz="2800" b="0" dirty="0" err="1">
                <a:solidFill>
                  <a:schemeClr val="tx1"/>
                </a:solidFill>
              </a:rPr>
              <a:t>Trochenbrod</a:t>
            </a:r>
            <a:r>
              <a:rPr lang="en-GB" altLang="en-US" sz="2800" b="0" dirty="0">
                <a:solidFill>
                  <a:schemeClr val="tx1"/>
                </a:solidFill>
              </a:rPr>
              <a:t> looked like a street that had been picked up from a city and plopped down somewhere in the wilderness, except that the street was mud. Seeing the street being paved convinced me that what we all expected was starting to happen – </a:t>
            </a:r>
            <a:r>
              <a:rPr lang="en-GB" altLang="en-US" sz="2800" b="0" dirty="0" err="1">
                <a:solidFill>
                  <a:schemeClr val="tx1"/>
                </a:solidFill>
              </a:rPr>
              <a:t>Trochenbrod</a:t>
            </a:r>
            <a:r>
              <a:rPr lang="en-GB" altLang="en-US" sz="2800" b="0" dirty="0">
                <a:solidFill>
                  <a:schemeClr val="tx1"/>
                </a:solidFill>
              </a:rPr>
              <a:t> was going to become a city, a Jewish city. Why would I leave it?’  </a:t>
            </a:r>
          </a:p>
          <a:p>
            <a:pPr defTabSz="912813">
              <a:spcBef>
                <a:spcPct val="0"/>
              </a:spcBef>
            </a:pPr>
            <a:r>
              <a:rPr lang="en-GB" altLang="en-US" sz="2800" b="0" i="1" dirty="0">
                <a:solidFill>
                  <a:schemeClr val="tx1"/>
                </a:solidFill>
              </a:rPr>
              <a:t>	</a:t>
            </a:r>
            <a:r>
              <a:rPr lang="en-GB" altLang="en-US" sz="1800" b="0" i="1" dirty="0" err="1">
                <a:solidFill>
                  <a:schemeClr val="tx1"/>
                </a:solidFill>
              </a:rPr>
              <a:t>Peshia</a:t>
            </a:r>
            <a:r>
              <a:rPr lang="en-GB" altLang="en-US" sz="1800" b="0" i="1" dirty="0">
                <a:solidFill>
                  <a:schemeClr val="tx1"/>
                </a:solidFill>
              </a:rPr>
              <a:t> </a:t>
            </a:r>
            <a:r>
              <a:rPr lang="en-GB" altLang="en-US" sz="1800" b="0" i="1" dirty="0" err="1">
                <a:solidFill>
                  <a:schemeClr val="tx1"/>
                </a:solidFill>
              </a:rPr>
              <a:t>Gotman</a:t>
            </a:r>
            <a:r>
              <a:rPr lang="en-GB" altLang="en-US" sz="1800" b="0" i="1" dirty="0">
                <a:solidFill>
                  <a:schemeClr val="tx1"/>
                </a:solidFill>
              </a:rPr>
              <a:t> describes watching the start of the project to pave </a:t>
            </a:r>
            <a:r>
              <a:rPr lang="en-GB" altLang="en-US" sz="1800" b="0" i="1" dirty="0" err="1">
                <a:solidFill>
                  <a:schemeClr val="tx1"/>
                </a:solidFill>
              </a:rPr>
              <a:t>Trochenbrod’s</a:t>
            </a:r>
            <a:r>
              <a:rPr lang="en-GB" altLang="en-US" sz="1800" b="0" i="1" dirty="0">
                <a:solidFill>
                  <a:schemeClr val="tx1"/>
                </a:solidFill>
              </a:rPr>
              <a:t> street in 1938, just before she migrated to the US. </a:t>
            </a:r>
          </a:p>
          <a:p>
            <a:pPr defTabSz="912813">
              <a:spcBef>
                <a:spcPct val="0"/>
              </a:spcBef>
            </a:pPr>
            <a:r>
              <a:rPr lang="en-GB" altLang="en-US" sz="1800" b="0" i="1" dirty="0">
                <a:solidFill>
                  <a:schemeClr val="tx1"/>
                </a:solidFill>
              </a:rPr>
              <a:t>	</a:t>
            </a:r>
            <a:endParaRPr lang="en-GB" altLang="en-US" b="0" dirty="0">
              <a:solidFill>
                <a:schemeClr val="tx1"/>
              </a:solidFill>
            </a:endParaRPr>
          </a:p>
          <a:p>
            <a:pPr defTabSz="912813">
              <a:spcBef>
                <a:spcPct val="0"/>
              </a:spcBef>
            </a:pPr>
            <a:endParaRPr lang="en-GB" altLang="en-US" b="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55641EC4-D3F6-499C-A9FD-CEC6D0325BDB}"/>
              </a:ext>
            </a:extLst>
          </p:cNvPr>
          <p:cNvSpPr>
            <a:spLocks noGrp="1"/>
          </p:cNvSpPr>
          <p:nvPr>
            <p:ph type="title"/>
          </p:nvPr>
        </p:nvSpPr>
        <p:spPr>
          <a:xfrm>
            <a:off x="900113" y="274638"/>
            <a:ext cx="7786687" cy="1143000"/>
          </a:xfrm>
        </p:spPr>
        <p:txBody>
          <a:bodyPr/>
          <a:lstStyle/>
          <a:p>
            <a:r>
              <a:rPr altLang="en-US"/>
              <a:t>Memories of Trochenbrod </a:t>
            </a:r>
          </a:p>
        </p:txBody>
      </p:sp>
      <p:sp>
        <p:nvSpPr>
          <p:cNvPr id="3" name="Content Placeholder 2">
            <a:extLst>
              <a:ext uri="{FF2B5EF4-FFF2-40B4-BE49-F238E27FC236}">
                <a16:creationId xmlns:a16="http://schemas.microsoft.com/office/drawing/2014/main" id="{79A225CA-5909-4D3C-893D-CC3481607015}"/>
              </a:ext>
            </a:extLst>
          </p:cNvPr>
          <p:cNvSpPr>
            <a:spLocks noGrp="1"/>
          </p:cNvSpPr>
          <p:nvPr>
            <p:ph idx="1"/>
          </p:nvPr>
        </p:nvSpPr>
        <p:spPr>
          <a:xfrm>
            <a:off x="900113" y="1639888"/>
            <a:ext cx="7786687" cy="4525962"/>
          </a:xfrm>
        </p:spPr>
        <p:txBody>
          <a:bodyPr/>
          <a:lstStyle/>
          <a:p>
            <a:pPr>
              <a:defRPr/>
            </a:pPr>
            <a:r>
              <a:rPr lang="en-GB" b="0" dirty="0">
                <a:solidFill>
                  <a:schemeClr val="tx1"/>
                </a:solidFill>
              </a:rPr>
              <a:t>	‘Although there were plenty of poor people in </a:t>
            </a:r>
            <a:r>
              <a:rPr lang="en-GB" b="0" dirty="0" err="1">
                <a:solidFill>
                  <a:schemeClr val="tx1"/>
                </a:solidFill>
              </a:rPr>
              <a:t>Trochenbrod</a:t>
            </a:r>
            <a:r>
              <a:rPr lang="en-GB" b="0" dirty="0">
                <a:solidFill>
                  <a:schemeClr val="tx1"/>
                </a:solidFill>
              </a:rPr>
              <a:t>, they were all very wealthy. Why? Because they felt their lives were rich and they were satisfied. There’s a saying, “Want what you have, and then you’ll have what you want.” Ninety-five percent of </a:t>
            </a:r>
            <a:r>
              <a:rPr lang="en-GB" b="0" dirty="0" err="1">
                <a:solidFill>
                  <a:schemeClr val="tx1"/>
                </a:solidFill>
              </a:rPr>
              <a:t>Trochenbrod</a:t>
            </a:r>
            <a:r>
              <a:rPr lang="en-GB" b="0" dirty="0">
                <a:solidFill>
                  <a:schemeClr val="tx1"/>
                </a:solidFill>
              </a:rPr>
              <a:t> people were like that. They were salt of the earth, as they say. The very concept of stealing was unknown to them – take something that belongs to someone else, what’s that?</a:t>
            </a:r>
          </a:p>
          <a:p>
            <a:pPr>
              <a:defRPr/>
            </a:pPr>
            <a:r>
              <a:rPr lang="en-GB" b="0" dirty="0">
                <a:solidFill>
                  <a:schemeClr val="tx1"/>
                </a:solidFill>
              </a:rPr>
              <a:t>	The people who read your book, I want to tell them that there was once a Jewish town of worthy people, hard-working people, honest people, trusting people. All they wanted was to raise children who would also be good people. That’s what </a:t>
            </a:r>
            <a:r>
              <a:rPr lang="en-GB" b="0" dirty="0" err="1">
                <a:solidFill>
                  <a:schemeClr val="tx1"/>
                </a:solidFill>
              </a:rPr>
              <a:t>Trochenbrod</a:t>
            </a:r>
            <a:r>
              <a:rPr lang="en-GB" b="0" dirty="0">
                <a:solidFill>
                  <a:schemeClr val="tx1"/>
                </a:solidFill>
              </a:rPr>
              <a:t> was.’ </a:t>
            </a:r>
          </a:p>
          <a:p>
            <a:pPr>
              <a:defRPr/>
            </a:pPr>
            <a:r>
              <a:rPr lang="en-GB" sz="1800" b="0" i="1" dirty="0">
                <a:solidFill>
                  <a:schemeClr val="tx1"/>
                </a:solidFill>
              </a:rPr>
              <a:t>	</a:t>
            </a:r>
            <a:r>
              <a:rPr lang="en-GB" sz="1800" b="0" i="1" dirty="0" err="1">
                <a:solidFill>
                  <a:schemeClr val="tx1"/>
                </a:solidFill>
              </a:rPr>
              <a:t>Shmulik</a:t>
            </a:r>
            <a:r>
              <a:rPr lang="en-GB" sz="1800" b="0" i="1" dirty="0">
                <a:solidFill>
                  <a:schemeClr val="tx1"/>
                </a:solidFill>
              </a:rPr>
              <a:t> Potash describes what </a:t>
            </a:r>
            <a:r>
              <a:rPr lang="en-GB" sz="1800" b="0" i="1" dirty="0" err="1">
                <a:solidFill>
                  <a:schemeClr val="tx1"/>
                </a:solidFill>
              </a:rPr>
              <a:t>Trochenbrod</a:t>
            </a:r>
            <a:r>
              <a:rPr lang="en-GB" sz="1800" b="0" i="1" dirty="0">
                <a:solidFill>
                  <a:schemeClr val="tx1"/>
                </a:solidFill>
              </a:rPr>
              <a:t> was like before the war.</a:t>
            </a:r>
            <a:endParaRPr lang="en-GB" sz="18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86A52EA-FB4C-4B5C-B988-9292DAF28B74}"/>
              </a:ext>
            </a:extLst>
          </p:cNvPr>
          <p:cNvSpPr>
            <a:spLocks noGrp="1"/>
          </p:cNvSpPr>
          <p:nvPr>
            <p:ph type="title"/>
          </p:nvPr>
        </p:nvSpPr>
        <p:spPr>
          <a:xfrm>
            <a:off x="900113" y="274638"/>
            <a:ext cx="7786687" cy="1143000"/>
          </a:xfrm>
        </p:spPr>
        <p:txBody>
          <a:bodyPr/>
          <a:lstStyle/>
          <a:p>
            <a:r>
              <a:rPr altLang="en-US"/>
              <a:t>Memories of Trochenbrod </a:t>
            </a:r>
          </a:p>
        </p:txBody>
      </p:sp>
      <p:sp>
        <p:nvSpPr>
          <p:cNvPr id="3" name="Content Placeholder 2">
            <a:extLst>
              <a:ext uri="{FF2B5EF4-FFF2-40B4-BE49-F238E27FC236}">
                <a16:creationId xmlns:a16="http://schemas.microsoft.com/office/drawing/2014/main" id="{3A082307-A8BA-486A-81F3-5597ADB5491E}"/>
              </a:ext>
            </a:extLst>
          </p:cNvPr>
          <p:cNvSpPr>
            <a:spLocks noGrp="1"/>
          </p:cNvSpPr>
          <p:nvPr>
            <p:ph idx="1"/>
          </p:nvPr>
        </p:nvSpPr>
        <p:spPr>
          <a:xfrm>
            <a:off x="900113" y="1639888"/>
            <a:ext cx="7786687" cy="4525962"/>
          </a:xfrm>
        </p:spPr>
        <p:txBody>
          <a:bodyPr/>
          <a:lstStyle/>
          <a:p>
            <a:pPr>
              <a:defRPr/>
            </a:pPr>
            <a:r>
              <a:rPr lang="en-GB" dirty="0"/>
              <a:t>	</a:t>
            </a:r>
            <a:r>
              <a:rPr lang="en-GB" b="0" dirty="0">
                <a:solidFill>
                  <a:schemeClr val="tx1"/>
                </a:solidFill>
              </a:rPr>
              <a:t> ‘The postmistress’s son was a friend of mine. They’d invite me at Christmas to celebrate with them. We were good friends with them. I remember going to his house and seeing the Christmas tree and thinking it was so beautiful, so much fun with the ornaments and everything, and the house was decorated and we had cookies. I liked it, but I knew it wasn’t our holiday. Maybe I didn’t even know it was a holiday, just a celebration of some sort. Anyway, I knew it had nothing to do with us. It was just fun.’ </a:t>
            </a:r>
          </a:p>
          <a:p>
            <a:pPr>
              <a:defRPr/>
            </a:pPr>
            <a:r>
              <a:rPr lang="en-GB" sz="1800" b="0" i="1" dirty="0">
                <a:solidFill>
                  <a:schemeClr val="tx1"/>
                </a:solidFill>
              </a:rPr>
              <a:t>	Betty Gold was born </a:t>
            </a:r>
            <a:r>
              <a:rPr lang="en-GB" sz="1800" b="0" i="1" dirty="0" err="1">
                <a:solidFill>
                  <a:schemeClr val="tx1"/>
                </a:solidFill>
              </a:rPr>
              <a:t>Baisa-Ruchel</a:t>
            </a:r>
            <a:r>
              <a:rPr lang="en-GB" sz="1800" b="0" i="1" dirty="0">
                <a:solidFill>
                  <a:schemeClr val="tx1"/>
                </a:solidFill>
              </a:rPr>
              <a:t> Potash and she lived in </a:t>
            </a:r>
            <a:r>
              <a:rPr lang="en-GB" sz="1800" b="0" i="1" dirty="0" err="1">
                <a:solidFill>
                  <a:schemeClr val="tx1"/>
                </a:solidFill>
              </a:rPr>
              <a:t>Trochenbrod</a:t>
            </a:r>
            <a:r>
              <a:rPr lang="en-GB" sz="1800" b="0" i="1" dirty="0">
                <a:solidFill>
                  <a:schemeClr val="tx1"/>
                </a:solidFill>
              </a:rPr>
              <a:t> as a child. She describes spending Christmas with her friend </a:t>
            </a:r>
            <a:r>
              <a:rPr lang="en-GB" altLang="en-US" sz="1800" b="0" i="1" dirty="0" err="1">
                <a:solidFill>
                  <a:schemeClr val="tx1"/>
                </a:solidFill>
              </a:rPr>
              <a:t>Ryszard</a:t>
            </a:r>
            <a:r>
              <a:rPr lang="en-GB" altLang="en-US" sz="1800" b="0" i="1" dirty="0">
                <a:solidFill>
                  <a:schemeClr val="tx1"/>
                </a:solidFill>
              </a:rPr>
              <a:t> </a:t>
            </a:r>
            <a:r>
              <a:rPr lang="en-GB" altLang="en-US" sz="1800" b="0" i="1" dirty="0" err="1">
                <a:solidFill>
                  <a:schemeClr val="tx1"/>
                </a:solidFill>
              </a:rPr>
              <a:t>Lubinski</a:t>
            </a:r>
            <a:r>
              <a:rPr lang="en-GB" altLang="en-US" sz="1800" b="0" i="1" dirty="0">
                <a:solidFill>
                  <a:schemeClr val="tx1"/>
                </a:solidFill>
              </a:rPr>
              <a:t>, son of the Polish postmistress and the only non Jewish child ever to be born in the town of </a:t>
            </a:r>
            <a:r>
              <a:rPr lang="en-GB" altLang="en-US" sz="1800" b="0" i="1" dirty="0" err="1">
                <a:solidFill>
                  <a:schemeClr val="tx1"/>
                </a:solidFill>
              </a:rPr>
              <a:t>Trochenbrod</a:t>
            </a:r>
            <a:r>
              <a:rPr lang="en-GB" altLang="en-US" sz="1800" b="0" i="1" dirty="0">
                <a:solidFill>
                  <a:schemeClr val="tx1"/>
                </a:solidFill>
              </a:rPr>
              <a:t>. The friends are photographed together on </a:t>
            </a:r>
            <a:r>
              <a:rPr lang="en-GB" altLang="en-US" sz="1800" b="0" i="1" dirty="0" err="1">
                <a:solidFill>
                  <a:schemeClr val="tx1"/>
                </a:solidFill>
              </a:rPr>
              <a:t>Trochenbrod’s</a:t>
            </a:r>
            <a:r>
              <a:rPr lang="en-GB" altLang="en-US" sz="1800" b="0" i="1" dirty="0">
                <a:solidFill>
                  <a:schemeClr val="tx1"/>
                </a:solidFill>
              </a:rPr>
              <a:t> main street in 1939. </a:t>
            </a:r>
            <a:endParaRPr lang="en-GB" sz="1800" b="0" i="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32F1D873-2122-4FFE-A63B-6549260AE6D5}"/>
              </a:ext>
            </a:extLst>
          </p:cNvPr>
          <p:cNvSpPr>
            <a:spLocks noGrp="1"/>
          </p:cNvSpPr>
          <p:nvPr>
            <p:ph type="title"/>
          </p:nvPr>
        </p:nvSpPr>
        <p:spPr>
          <a:xfrm>
            <a:off x="900113" y="274638"/>
            <a:ext cx="7786687" cy="1143000"/>
          </a:xfrm>
        </p:spPr>
        <p:txBody>
          <a:bodyPr/>
          <a:lstStyle/>
          <a:p>
            <a:r>
              <a:rPr altLang="en-US"/>
              <a:t>Memories of Trochenbrod </a:t>
            </a:r>
          </a:p>
        </p:txBody>
      </p:sp>
      <p:sp>
        <p:nvSpPr>
          <p:cNvPr id="3" name="Content Placeholder 2">
            <a:extLst>
              <a:ext uri="{FF2B5EF4-FFF2-40B4-BE49-F238E27FC236}">
                <a16:creationId xmlns:a16="http://schemas.microsoft.com/office/drawing/2014/main" id="{3E1B35B0-8D46-4C6E-A00E-81068B383742}"/>
              </a:ext>
            </a:extLst>
          </p:cNvPr>
          <p:cNvSpPr>
            <a:spLocks noGrp="1"/>
          </p:cNvSpPr>
          <p:nvPr>
            <p:ph idx="1"/>
          </p:nvPr>
        </p:nvSpPr>
        <p:spPr>
          <a:xfrm>
            <a:off x="900113" y="1639888"/>
            <a:ext cx="7786687" cy="4525962"/>
          </a:xfrm>
        </p:spPr>
        <p:txBody>
          <a:bodyPr/>
          <a:lstStyle/>
          <a:p>
            <a:pPr>
              <a:defRPr/>
            </a:pPr>
            <a:r>
              <a:rPr lang="en-GB"/>
              <a:t>	</a:t>
            </a:r>
            <a:r>
              <a:rPr lang="en-GB" b="0">
                <a:solidFill>
                  <a:schemeClr val="tx1"/>
                </a:solidFill>
              </a:rPr>
              <a:t> ‘On Friday everyone finished work early and after lunch everyone, young and old, would dash to the ritual bathhouse to take a bath, would then get dressed in Sabbath array and would go to the synagogue. In summer it was a pleasure to hear the friendly greetings ‘Shalom aleichem’ and the music of the voices of the fathers and the children were carried from the synagogues the length of the street and would enter into every limb. After supper we would sit out on our front steps and breathe in the delightful scents of the grass, the blossoms and the pine trees of the </a:t>
            </a:r>
            <a:r>
              <a:rPr lang="en-GB" b="0" err="1">
                <a:solidFill>
                  <a:schemeClr val="tx1"/>
                </a:solidFill>
              </a:rPr>
              <a:t>Radziwill</a:t>
            </a:r>
            <a:r>
              <a:rPr lang="en-GB" b="0">
                <a:solidFill>
                  <a:schemeClr val="tx1"/>
                </a:solidFill>
              </a:rPr>
              <a:t> forest. We had no electric light but there was light in our hearts and our eyes sparkled and illuminated the darkness around. We went to sleep soundly and peacefully without fear of burglars or thieves.’ </a:t>
            </a:r>
            <a:r>
              <a:rPr lang="en-GB" sz="1800" b="0" i="1">
                <a:solidFill>
                  <a:schemeClr val="tx1"/>
                </a:solidFill>
              </a:rPr>
              <a:t>David Schwarz describes his childhood memory of the Sabbath in </a:t>
            </a:r>
            <a:r>
              <a:rPr lang="en-GB" sz="1800" b="0" i="1" err="1">
                <a:solidFill>
                  <a:schemeClr val="tx1"/>
                </a:solidFill>
              </a:rPr>
              <a:t>Trochenbrod</a:t>
            </a:r>
            <a:r>
              <a:rPr lang="en-GB" sz="1800" b="0" i="1">
                <a:solidFill>
                  <a:schemeClr val="tx1"/>
                </a:solidFill>
              </a:rPr>
              <a:t> in the early twentieth century.</a:t>
            </a:r>
            <a:endParaRPr lang="en-GB" sz="18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BD38E46E-7956-4A6F-97F5-5CB431746AAC}"/>
              </a:ext>
            </a:extLst>
          </p:cNvPr>
          <p:cNvSpPr>
            <a:spLocks noGrp="1"/>
          </p:cNvSpPr>
          <p:nvPr>
            <p:ph type="title"/>
          </p:nvPr>
        </p:nvSpPr>
        <p:spPr>
          <a:xfrm>
            <a:off x="900113" y="274638"/>
            <a:ext cx="7786687" cy="1143000"/>
          </a:xfrm>
        </p:spPr>
        <p:txBody>
          <a:bodyPr/>
          <a:lstStyle/>
          <a:p>
            <a:r>
              <a:rPr altLang="en-US"/>
              <a:t>Develop student knowledge and understanding about:</a:t>
            </a:r>
          </a:p>
        </p:txBody>
      </p:sp>
      <p:sp>
        <p:nvSpPr>
          <p:cNvPr id="5" name="Content Placeholder 4">
            <a:extLst>
              <a:ext uri="{FF2B5EF4-FFF2-40B4-BE49-F238E27FC236}">
                <a16:creationId xmlns:a16="http://schemas.microsoft.com/office/drawing/2014/main" id="{C5B733EF-CFDE-4AC5-8A42-7D32D8AD7997}"/>
              </a:ext>
            </a:extLst>
          </p:cNvPr>
          <p:cNvSpPr>
            <a:spLocks noGrp="1"/>
          </p:cNvSpPr>
          <p:nvPr>
            <p:ph idx="1"/>
          </p:nvPr>
        </p:nvSpPr>
        <p:spPr>
          <a:xfrm>
            <a:off x="900113" y="1773238"/>
            <a:ext cx="7786687" cy="4392612"/>
          </a:xfrm>
        </p:spPr>
        <p:txBody>
          <a:bodyPr/>
          <a:lstStyle/>
          <a:p>
            <a:pPr>
              <a:buFont typeface="Wingdings" panose="05000000000000000000" pitchFamily="2" charset="2"/>
              <a:buChar char="§"/>
              <a:defRPr/>
            </a:pPr>
            <a:r>
              <a:rPr lang="en-GB" sz="2400" dirty="0"/>
              <a:t>The diversity of Jewish life in Europe before the Second World War </a:t>
            </a:r>
          </a:p>
          <a:p>
            <a:pPr marL="0" indent="0">
              <a:defRPr/>
            </a:pPr>
            <a:endParaRPr lang="en-GB" sz="2400" dirty="0"/>
          </a:p>
          <a:p>
            <a:pPr>
              <a:buFont typeface="Wingdings" panose="05000000000000000000" pitchFamily="2" charset="2"/>
              <a:buChar char="§"/>
              <a:defRPr/>
            </a:pPr>
            <a:r>
              <a:rPr lang="en-GB" sz="2400" dirty="0"/>
              <a:t>What was lost as a result of the Holocaust</a:t>
            </a:r>
          </a:p>
          <a:p>
            <a:pPr marL="0" indent="0">
              <a:defRPr/>
            </a:pPr>
            <a:endParaRPr lang="en-GB" sz="2400" dirty="0"/>
          </a:p>
          <a:p>
            <a:pPr>
              <a:buFont typeface="Wingdings" panose="05000000000000000000" pitchFamily="2" charset="2"/>
              <a:buChar char="§"/>
              <a:defRPr/>
            </a:pPr>
            <a:r>
              <a:rPr lang="en-GB" sz="2400" dirty="0"/>
              <a:t>The long history of Jewish communities across Europe </a:t>
            </a:r>
          </a:p>
          <a:p>
            <a:pPr>
              <a:buFont typeface="Wingdings" panose="05000000000000000000" pitchFamily="2" charset="2"/>
              <a:buChar char="§"/>
              <a:defRPr/>
            </a:pPr>
            <a:endParaRPr lang="en-GB" sz="2400" dirty="0"/>
          </a:p>
          <a:p>
            <a:pPr>
              <a:buFont typeface="Wingdings" panose="05000000000000000000" pitchFamily="2" charset="2"/>
              <a:buChar char="§"/>
              <a:defRPr/>
            </a:pPr>
            <a:r>
              <a:rPr lang="en-GB" sz="2400" dirty="0"/>
              <a:t>The important contributions made by Jewish people to their communities and countries</a:t>
            </a:r>
          </a:p>
          <a:p>
            <a:pPr>
              <a:buFont typeface="Wingdings" panose="05000000000000000000" pitchFamily="2" charset="2"/>
              <a:buChar char="§"/>
              <a:defRPr/>
            </a:pPr>
            <a:endParaRPr lang="en-GB" sz="2800" dirty="0"/>
          </a:p>
          <a:p>
            <a:pPr>
              <a:buFont typeface="Wingdings" panose="05000000000000000000" pitchFamily="2" charset="2"/>
              <a:buChar char="§"/>
              <a:defRPr/>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F45954FB-86B3-4421-A25D-DAB752C00033}"/>
              </a:ext>
            </a:extLst>
          </p:cNvPr>
          <p:cNvSpPr>
            <a:spLocks noGrp="1"/>
          </p:cNvSpPr>
          <p:nvPr>
            <p:ph type="title"/>
          </p:nvPr>
        </p:nvSpPr>
        <p:spPr>
          <a:xfrm>
            <a:off x="900113" y="274638"/>
            <a:ext cx="7786687" cy="1143000"/>
          </a:xfrm>
        </p:spPr>
        <p:txBody>
          <a:bodyPr/>
          <a:lstStyle/>
          <a:p>
            <a:r>
              <a:rPr altLang="en-US"/>
              <a:t>The ‘lost town’ of Trochenbrod </a:t>
            </a:r>
          </a:p>
        </p:txBody>
      </p:sp>
      <p:sp>
        <p:nvSpPr>
          <p:cNvPr id="3" name="Content Placeholder 2">
            <a:extLst>
              <a:ext uri="{FF2B5EF4-FFF2-40B4-BE49-F238E27FC236}">
                <a16:creationId xmlns:a16="http://schemas.microsoft.com/office/drawing/2014/main" id="{46744E04-D01E-4380-9F73-B3A33BCF0FBB}"/>
              </a:ext>
            </a:extLst>
          </p:cNvPr>
          <p:cNvSpPr>
            <a:spLocks noGrp="1"/>
          </p:cNvSpPr>
          <p:nvPr>
            <p:ph idx="1"/>
          </p:nvPr>
        </p:nvSpPr>
        <p:spPr>
          <a:xfrm>
            <a:off x="900113" y="1557338"/>
            <a:ext cx="7786687" cy="4608512"/>
          </a:xfrm>
        </p:spPr>
        <p:txBody>
          <a:bodyPr/>
          <a:lstStyle/>
          <a:p>
            <a:pPr>
              <a:defRPr/>
            </a:pPr>
            <a:r>
              <a:rPr lang="en-GB" dirty="0"/>
              <a:t>	</a:t>
            </a:r>
            <a:r>
              <a:rPr lang="en-GB" sz="2000" dirty="0"/>
              <a:t>‘</a:t>
            </a:r>
            <a:r>
              <a:rPr lang="en-GB" sz="2000" b="0" dirty="0" err="1">
                <a:solidFill>
                  <a:schemeClr val="tx1"/>
                </a:solidFill>
              </a:rPr>
              <a:t>Trochenbrod</a:t>
            </a:r>
            <a:r>
              <a:rPr lang="en-GB" sz="2000" b="0" dirty="0">
                <a:solidFill>
                  <a:schemeClr val="tx1"/>
                </a:solidFill>
              </a:rPr>
              <a:t> was different from all other towns in Europe because everyone who lived there was Jewish. And because it was hidden deep in the forest, this town of 5,000 people was almost unknown beyond the nearby Ukrainian and Polish villages. Government authorities paid little attention to </a:t>
            </a:r>
            <a:r>
              <a:rPr lang="en-GB" sz="2000" b="0" dirty="0" err="1">
                <a:solidFill>
                  <a:schemeClr val="tx1"/>
                </a:solidFill>
              </a:rPr>
              <a:t>Trochenbrod</a:t>
            </a:r>
            <a:r>
              <a:rPr lang="en-GB" sz="2000" b="0" dirty="0">
                <a:solidFill>
                  <a:schemeClr val="tx1"/>
                </a:solidFill>
              </a:rPr>
              <a:t>, and Jewish customs were the only ones that mattered. All of </a:t>
            </a:r>
            <a:r>
              <a:rPr lang="en-GB" sz="2000" b="0" dirty="0" err="1">
                <a:solidFill>
                  <a:schemeClr val="tx1"/>
                </a:solidFill>
              </a:rPr>
              <a:t>Trochenbrod</a:t>
            </a:r>
            <a:r>
              <a:rPr lang="en-GB" sz="2000" b="0" dirty="0">
                <a:solidFill>
                  <a:schemeClr val="tx1"/>
                </a:solidFill>
              </a:rPr>
              <a:t> observed Jewish holidays and celebrated Jewish festivals like one huge family. Children played in the yards and fields, chuckling, yelling in Yiddish, and running up and down </a:t>
            </a:r>
            <a:r>
              <a:rPr lang="en-GB" sz="2000" b="0" dirty="0" err="1">
                <a:solidFill>
                  <a:schemeClr val="tx1"/>
                </a:solidFill>
              </a:rPr>
              <a:t>Trochenbrod’s</a:t>
            </a:r>
            <a:r>
              <a:rPr lang="en-GB" sz="2000" b="0" dirty="0">
                <a:solidFill>
                  <a:schemeClr val="tx1"/>
                </a:solidFill>
              </a:rPr>
              <a:t> one long street in complete safety and freedom. At dinner time, the aroma of Jewish cooking filled every corner of the little town and wafted into the surrounding forest. </a:t>
            </a:r>
          </a:p>
          <a:p>
            <a:pPr>
              <a:defRPr/>
            </a:pPr>
            <a:r>
              <a:rPr lang="en-GB" sz="2000" b="0" dirty="0">
                <a:solidFill>
                  <a:schemeClr val="tx1"/>
                </a:solidFill>
              </a:rPr>
              <a:t>	By the end of World War Two everything was gone. Everything – </a:t>
            </a:r>
            <a:r>
              <a:rPr lang="en-GB" sz="2000" b="0" dirty="0" err="1">
                <a:solidFill>
                  <a:schemeClr val="tx1"/>
                </a:solidFill>
              </a:rPr>
              <a:t>Trochenbrod’s</a:t>
            </a:r>
            <a:r>
              <a:rPr lang="en-GB" sz="2000" b="0" dirty="0">
                <a:solidFill>
                  <a:schemeClr val="tx1"/>
                </a:solidFill>
              </a:rPr>
              <a:t> houses, synagogues, shops and public buildings, as well as its people – had been destroyed. All that remained was a double row of trees and bushes surrounded by a clearing where its farm fields had been.’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EA555906-783C-4CCD-A59D-C6D13507DDC0}"/>
              </a:ext>
            </a:extLst>
          </p:cNvPr>
          <p:cNvSpPr>
            <a:spLocks noGrp="1"/>
          </p:cNvSpPr>
          <p:nvPr>
            <p:ph type="title"/>
          </p:nvPr>
        </p:nvSpPr>
        <p:spPr>
          <a:xfrm>
            <a:off x="900113" y="274638"/>
            <a:ext cx="7786687" cy="1143000"/>
          </a:xfrm>
        </p:spPr>
        <p:txBody>
          <a:bodyPr/>
          <a:lstStyle/>
          <a:p>
            <a:r>
              <a:rPr altLang="en-US"/>
              <a:t>The ‘lost town’ of Trochenbrod </a:t>
            </a:r>
          </a:p>
        </p:txBody>
      </p:sp>
      <p:sp>
        <p:nvSpPr>
          <p:cNvPr id="3" name="Content Placeholder 2">
            <a:extLst>
              <a:ext uri="{FF2B5EF4-FFF2-40B4-BE49-F238E27FC236}">
                <a16:creationId xmlns:a16="http://schemas.microsoft.com/office/drawing/2014/main" id="{517F260F-8B7E-4836-B696-7FCFC36C45E0}"/>
              </a:ext>
            </a:extLst>
          </p:cNvPr>
          <p:cNvSpPr>
            <a:spLocks noGrp="1"/>
          </p:cNvSpPr>
          <p:nvPr>
            <p:ph idx="1"/>
          </p:nvPr>
        </p:nvSpPr>
        <p:spPr>
          <a:xfrm>
            <a:off x="900113" y="1557338"/>
            <a:ext cx="7786687" cy="4895850"/>
          </a:xfrm>
        </p:spPr>
        <p:txBody>
          <a:bodyPr/>
          <a:lstStyle/>
          <a:p>
            <a:pPr>
              <a:buFont typeface="Wingdings" panose="05000000000000000000" pitchFamily="2" charset="2"/>
              <a:buChar char="§"/>
              <a:defRPr/>
            </a:pPr>
            <a:r>
              <a:rPr lang="en-GB" b="0" dirty="0"/>
              <a:t>1939 – With the outbreak of the Second World War, </a:t>
            </a:r>
            <a:r>
              <a:rPr lang="en-GB" b="0" dirty="0" err="1"/>
              <a:t>Trochenbrod</a:t>
            </a:r>
            <a:r>
              <a:rPr lang="en-GB" b="0" dirty="0"/>
              <a:t> falls under the control of the Soviet Union. </a:t>
            </a:r>
          </a:p>
          <a:p>
            <a:pPr>
              <a:buFont typeface="Wingdings" panose="05000000000000000000" pitchFamily="2" charset="2"/>
              <a:buChar char="§"/>
              <a:defRPr/>
            </a:pPr>
            <a:r>
              <a:rPr lang="en-GB" b="0" dirty="0"/>
              <a:t>1940 – Jewish refugees from German occupied Western Poland increase the town’s population from 5,000 to 6,000 inhabitants. </a:t>
            </a:r>
          </a:p>
          <a:p>
            <a:pPr>
              <a:buFont typeface="Wingdings" panose="05000000000000000000" pitchFamily="2" charset="2"/>
              <a:buChar char="§"/>
              <a:defRPr/>
            </a:pPr>
            <a:r>
              <a:rPr lang="en-GB" b="0" dirty="0"/>
              <a:t>1941 (June) – Nazi Germany invade the Soviet Union and </a:t>
            </a:r>
            <a:r>
              <a:rPr lang="en-GB" b="0" dirty="0" err="1"/>
              <a:t>Trochenbrod</a:t>
            </a:r>
            <a:r>
              <a:rPr lang="en-GB" b="0" dirty="0"/>
              <a:t> falls under Nazi occupation.</a:t>
            </a:r>
          </a:p>
          <a:p>
            <a:pPr>
              <a:buFont typeface="Wingdings" panose="05000000000000000000" pitchFamily="2" charset="2"/>
              <a:buChar char="§"/>
              <a:defRPr/>
            </a:pPr>
            <a:r>
              <a:rPr lang="en-GB" b="0" dirty="0"/>
              <a:t>1942 (August) – Most of the Jews of </a:t>
            </a:r>
            <a:r>
              <a:rPr lang="en-GB" b="0" dirty="0" err="1"/>
              <a:t>Trochenbrod</a:t>
            </a:r>
            <a:r>
              <a:rPr lang="en-GB" b="0" dirty="0"/>
              <a:t> are murdered by the Nazis and their Ukrainian collaborators. (September) Everyone remaining in </a:t>
            </a:r>
            <a:r>
              <a:rPr lang="en-GB" b="0" dirty="0" err="1"/>
              <a:t>Trochenbrod’s</a:t>
            </a:r>
            <a:r>
              <a:rPr lang="en-GB" b="0" dirty="0"/>
              <a:t> ghetto is murdered. (December) The last few alive, approximately 20 workers, are murdered.</a:t>
            </a:r>
          </a:p>
          <a:p>
            <a:pPr>
              <a:buFont typeface="Wingdings" panose="05000000000000000000" pitchFamily="2" charset="2"/>
              <a:buChar char="§"/>
              <a:defRPr/>
            </a:pPr>
            <a:r>
              <a:rPr lang="en-GB" b="0" dirty="0"/>
              <a:t>1950 – A </a:t>
            </a:r>
            <a:r>
              <a:rPr lang="en-GB" b="0" dirty="0" err="1"/>
              <a:t>Trochenbrod</a:t>
            </a:r>
            <a:r>
              <a:rPr lang="en-GB" b="0" dirty="0"/>
              <a:t> survivor visits the site of the town and finds no physical evidence of it.</a:t>
            </a:r>
          </a:p>
          <a:p>
            <a:pPr>
              <a:buFont typeface="Wingdings" panose="05000000000000000000" pitchFamily="2" charset="2"/>
              <a:buChar char="§"/>
              <a:defRPr/>
            </a:pPr>
            <a:endParaRPr lang="en-GB" b="0" dirty="0"/>
          </a:p>
          <a:p>
            <a:pPr>
              <a:buFont typeface="Wingdings" panose="05000000000000000000" pitchFamily="2" charset="2"/>
              <a:buChar char="§"/>
              <a:defRPr/>
            </a:pPr>
            <a:endParaRPr lang="en-GB" b="0" dirty="0"/>
          </a:p>
          <a:p>
            <a:pPr>
              <a:buFont typeface="Wingdings" panose="05000000000000000000" pitchFamily="2" charset="2"/>
              <a:buChar char="§"/>
              <a:defRPr/>
            </a:pPr>
            <a:endParaRPr lang="en-GB" b="0" dirty="0"/>
          </a:p>
          <a:p>
            <a:pPr>
              <a:buFont typeface="Wingdings" panose="05000000000000000000" pitchFamily="2" charset="2"/>
              <a:buChar char="§"/>
              <a:defRPr/>
            </a:pPr>
            <a:endParaRPr lang="en-GB"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4F27575-BA2A-4D8E-BCEB-6734644F1214}"/>
              </a:ext>
            </a:extLst>
          </p:cNvPr>
          <p:cNvSpPr>
            <a:spLocks noGrp="1"/>
          </p:cNvSpPr>
          <p:nvPr>
            <p:ph type="title"/>
          </p:nvPr>
        </p:nvSpPr>
        <p:spPr>
          <a:xfrm>
            <a:off x="900113" y="274638"/>
            <a:ext cx="7786687" cy="1143000"/>
          </a:xfrm>
        </p:spPr>
        <p:txBody>
          <a:bodyPr/>
          <a:lstStyle/>
          <a:p>
            <a:r>
              <a:rPr altLang="en-US"/>
              <a:t>What do you see now?</a:t>
            </a:r>
          </a:p>
        </p:txBody>
      </p:sp>
      <p:pic>
        <p:nvPicPr>
          <p:cNvPr id="75779" name="Content Placeholder 3">
            <a:extLst>
              <a:ext uri="{FF2B5EF4-FFF2-40B4-BE49-F238E27FC236}">
                <a16:creationId xmlns:a16="http://schemas.microsoft.com/office/drawing/2014/main" id="{5596722A-288F-43A6-95E8-EB0C4D2135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2133600"/>
            <a:ext cx="5761038" cy="38877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5">
            <a:extLst>
              <a:ext uri="{FF2B5EF4-FFF2-40B4-BE49-F238E27FC236}">
                <a16:creationId xmlns:a16="http://schemas.microsoft.com/office/drawing/2014/main" id="{A47E8325-8D16-4D3F-860F-4E4D59A47D09}"/>
              </a:ext>
            </a:extLst>
          </p:cNvPr>
          <p:cNvSpPr>
            <a:spLocks noGrp="1"/>
          </p:cNvSpPr>
          <p:nvPr>
            <p:ph type="title"/>
          </p:nvPr>
        </p:nvSpPr>
        <p:spPr>
          <a:xfrm>
            <a:off x="900113" y="274638"/>
            <a:ext cx="7786687" cy="1143000"/>
          </a:xfrm>
        </p:spPr>
        <p:txBody>
          <a:bodyPr/>
          <a:lstStyle/>
          <a:p>
            <a:pPr algn="r" eaLnBrk="1" hangingPunct="1"/>
            <a:r>
              <a:rPr altLang="en-US"/>
              <a:t>Documentary: </a:t>
            </a:r>
            <a:br>
              <a:rPr altLang="en-US"/>
            </a:br>
            <a:r>
              <a:rPr altLang="en-US"/>
              <a:t>‘The Way We Lived: Introduction’</a:t>
            </a:r>
          </a:p>
        </p:txBody>
      </p:sp>
      <p:pic>
        <p:nvPicPr>
          <p:cNvPr id="39939" name="Picture 1">
            <a:hlinkClick r:id="rId3"/>
            <a:extLst>
              <a:ext uri="{FF2B5EF4-FFF2-40B4-BE49-F238E27FC236}">
                <a16:creationId xmlns:a16="http://schemas.microsoft.com/office/drawing/2014/main" id="{8B1CF829-F590-42AE-A6C5-1CDAD3B5A192}"/>
              </a:ext>
            </a:extLst>
          </p:cNvPr>
          <p:cNvPicPr>
            <a:picLocks noChangeAspect="1"/>
          </p:cNvPicPr>
          <p:nvPr/>
        </p:nvPicPr>
        <p:blipFill>
          <a:blip r:embed="rId4"/>
          <a:srcRect l="35057" t="19485" r="36163" b="26376"/>
          <a:stretch>
            <a:fillRect/>
          </a:stretch>
        </p:blipFill>
        <p:spPr bwMode="auto">
          <a:xfrm>
            <a:off x="2555875" y="1989138"/>
            <a:ext cx="3744913" cy="39608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3736F708-F7E7-4CA4-AA44-447198D370D5}"/>
              </a:ext>
            </a:extLst>
          </p:cNvPr>
          <p:cNvSpPr>
            <a:spLocks noGrp="1"/>
          </p:cNvSpPr>
          <p:nvPr>
            <p:ph type="title"/>
          </p:nvPr>
        </p:nvSpPr>
        <p:spPr>
          <a:xfrm>
            <a:off x="900113" y="274638"/>
            <a:ext cx="7786687" cy="1143000"/>
          </a:xfrm>
        </p:spPr>
        <p:txBody>
          <a:bodyPr/>
          <a:lstStyle/>
          <a:p>
            <a:r>
              <a:rPr altLang="en-US"/>
              <a:t>Who were the six million? Interactive map</a:t>
            </a:r>
          </a:p>
        </p:txBody>
      </p:sp>
      <p:sp>
        <p:nvSpPr>
          <p:cNvPr id="3" name="Content Placeholder 2">
            <a:extLst>
              <a:ext uri="{FF2B5EF4-FFF2-40B4-BE49-F238E27FC236}">
                <a16:creationId xmlns:a16="http://schemas.microsoft.com/office/drawing/2014/main" id="{D2959291-7703-43DD-9340-923848F90A1B}"/>
              </a:ext>
            </a:extLst>
          </p:cNvPr>
          <p:cNvSpPr>
            <a:spLocks noGrp="1"/>
          </p:cNvSpPr>
          <p:nvPr>
            <p:ph idx="1"/>
          </p:nvPr>
        </p:nvSpPr>
        <p:spPr>
          <a:xfrm>
            <a:off x="900113" y="1639888"/>
            <a:ext cx="7786687" cy="4525962"/>
          </a:xfrm>
        </p:spPr>
        <p:txBody>
          <a:bodyPr/>
          <a:lstStyle/>
          <a:p>
            <a:pPr>
              <a:defRPr/>
            </a:pPr>
            <a:endParaRPr lang="en-GB"/>
          </a:p>
        </p:txBody>
      </p:sp>
      <p:pic>
        <p:nvPicPr>
          <p:cNvPr id="81924" name="Picture 4">
            <a:extLst>
              <a:ext uri="{FF2B5EF4-FFF2-40B4-BE49-F238E27FC236}">
                <a16:creationId xmlns:a16="http://schemas.microsoft.com/office/drawing/2014/main" id="{95BB0A4B-2050-4326-A188-21048A67C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27" t="17799" r="36613" b="8000"/>
          <a:stretch>
            <a:fillRect/>
          </a:stretch>
        </p:blipFill>
        <p:spPr bwMode="auto">
          <a:xfrm>
            <a:off x="1547813" y="1639888"/>
            <a:ext cx="64801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711DBD3-C68A-404D-BBC7-F5ADCA86B115}"/>
              </a:ext>
            </a:extLst>
          </p:cNvPr>
          <p:cNvSpPr>
            <a:spLocks noGrp="1"/>
          </p:cNvSpPr>
          <p:nvPr>
            <p:ph type="title"/>
          </p:nvPr>
        </p:nvSpPr>
        <p:spPr>
          <a:xfrm>
            <a:off x="900113" y="274638"/>
            <a:ext cx="7786687" cy="1143000"/>
          </a:xfrm>
        </p:spPr>
        <p:txBody>
          <a:bodyPr/>
          <a:lstStyle/>
          <a:p>
            <a:r>
              <a:rPr altLang="en-US"/>
              <a:t>Who were the six million? Interactive map</a:t>
            </a:r>
          </a:p>
        </p:txBody>
      </p:sp>
      <p:sp>
        <p:nvSpPr>
          <p:cNvPr id="3" name="Content Placeholder 2">
            <a:extLst>
              <a:ext uri="{FF2B5EF4-FFF2-40B4-BE49-F238E27FC236}">
                <a16:creationId xmlns:a16="http://schemas.microsoft.com/office/drawing/2014/main" id="{1766CE21-9BBD-40BE-8D94-3DE5009329AB}"/>
              </a:ext>
            </a:extLst>
          </p:cNvPr>
          <p:cNvSpPr>
            <a:spLocks noGrp="1"/>
          </p:cNvSpPr>
          <p:nvPr>
            <p:ph idx="1"/>
          </p:nvPr>
        </p:nvSpPr>
        <p:spPr>
          <a:xfrm>
            <a:off x="900113" y="1639888"/>
            <a:ext cx="7786687" cy="4525962"/>
          </a:xfrm>
        </p:spPr>
        <p:txBody>
          <a:bodyPr/>
          <a:lstStyle/>
          <a:p>
            <a:pPr>
              <a:defRPr/>
            </a:pPr>
            <a:endParaRPr lang="en-GB"/>
          </a:p>
          <a:p>
            <a:pPr>
              <a:defRPr/>
            </a:pPr>
            <a:endParaRPr lang="en-GB"/>
          </a:p>
          <a:p>
            <a:pPr>
              <a:defRPr/>
            </a:pPr>
            <a:endParaRPr lang="en-GB"/>
          </a:p>
          <a:p>
            <a:pPr>
              <a:defRPr/>
            </a:pPr>
            <a:endParaRPr lang="en-GB"/>
          </a:p>
          <a:p>
            <a:pPr>
              <a:defRPr/>
            </a:pPr>
            <a:endParaRPr lang="en-GB"/>
          </a:p>
          <a:p>
            <a:pPr>
              <a:lnSpc>
                <a:spcPct val="107000"/>
              </a:lnSpc>
              <a:buFont typeface="Wingdings" panose="05000000000000000000" pitchFamily="2" charset="2"/>
              <a:buChar char=""/>
              <a:defRPr/>
            </a:pPr>
            <a:r>
              <a:rPr lang="en-GB" sz="1800">
                <a:latin typeface="Calibri" panose="020F0502020204030204" pitchFamily="34" charset="0"/>
                <a:ea typeface="Calibri" panose="020F0502020204030204" pitchFamily="34" charset="0"/>
                <a:cs typeface="Times New Roman" panose="02020603050405020304" pitchFamily="18" charset="0"/>
              </a:rPr>
              <a:t>Which country had the oldest Jewish community?</a:t>
            </a:r>
          </a:p>
          <a:p>
            <a:pPr>
              <a:lnSpc>
                <a:spcPct val="107000"/>
              </a:lnSpc>
              <a:buFont typeface="Wingdings" panose="05000000000000000000" pitchFamily="2" charset="2"/>
              <a:buChar char=""/>
              <a:defRPr/>
            </a:pPr>
            <a:r>
              <a:rPr lang="en-GB" sz="1800">
                <a:latin typeface="Calibri" panose="020F0502020204030204" pitchFamily="34" charset="0"/>
                <a:ea typeface="Calibri" panose="020F0502020204030204" pitchFamily="34" charset="0"/>
                <a:cs typeface="Times New Roman" panose="02020603050405020304" pitchFamily="18" charset="0"/>
              </a:rPr>
              <a:t>Which country had the largest Jewish community?</a:t>
            </a:r>
          </a:p>
          <a:p>
            <a:pPr>
              <a:lnSpc>
                <a:spcPct val="107000"/>
              </a:lnSpc>
              <a:buFont typeface="Wingdings" panose="05000000000000000000" pitchFamily="2" charset="2"/>
              <a:buChar char=""/>
              <a:defRPr/>
            </a:pPr>
            <a:r>
              <a:rPr lang="en-GB" sz="1800">
                <a:latin typeface="Calibri" panose="020F0502020204030204" pitchFamily="34" charset="0"/>
                <a:ea typeface="Calibri" panose="020F0502020204030204" pitchFamily="34" charset="0"/>
                <a:cs typeface="Times New Roman" panose="02020603050405020304" pitchFamily="18" charset="0"/>
              </a:rPr>
              <a:t>What similarities can you identify between Jewish communities?</a:t>
            </a:r>
          </a:p>
          <a:p>
            <a:pPr>
              <a:lnSpc>
                <a:spcPct val="107000"/>
              </a:lnSpc>
              <a:buFont typeface="Wingdings" panose="05000000000000000000" pitchFamily="2" charset="2"/>
              <a:buChar char=""/>
              <a:defRPr/>
            </a:pPr>
            <a:r>
              <a:rPr lang="en-GB" sz="1800">
                <a:latin typeface="Calibri" panose="020F0502020204030204" pitchFamily="34" charset="0"/>
                <a:ea typeface="Calibri" panose="020F0502020204030204" pitchFamily="34" charset="0"/>
                <a:cs typeface="Times New Roman" panose="02020603050405020304" pitchFamily="18" charset="0"/>
              </a:rPr>
              <a:t>What differences can you identify between Jewish communities?</a:t>
            </a:r>
          </a:p>
          <a:p>
            <a:pPr>
              <a:lnSpc>
                <a:spcPct val="107000"/>
              </a:lnSpc>
              <a:spcAft>
                <a:spcPts val="800"/>
              </a:spcAft>
              <a:buFont typeface="Wingdings" panose="05000000000000000000" pitchFamily="2" charset="2"/>
              <a:buChar char=""/>
              <a:defRPr/>
            </a:pPr>
            <a:r>
              <a:rPr lang="en-GB" sz="1800">
                <a:latin typeface="Calibri" panose="020F0502020204030204" pitchFamily="34" charset="0"/>
                <a:ea typeface="Calibri" panose="020F0502020204030204" pitchFamily="34" charset="0"/>
                <a:cs typeface="Times New Roman" panose="02020603050405020304" pitchFamily="18" charset="0"/>
              </a:rPr>
              <a:t>Which adjectives would you use to describe Jewish life in Europe before the Holocaust?</a:t>
            </a:r>
          </a:p>
          <a:p>
            <a:pPr>
              <a:defRPr/>
            </a:pPr>
            <a:endParaRPr lang="en-GB"/>
          </a:p>
        </p:txBody>
      </p:sp>
      <p:pic>
        <p:nvPicPr>
          <p:cNvPr id="83972" name="Picture 4">
            <a:extLst>
              <a:ext uri="{FF2B5EF4-FFF2-40B4-BE49-F238E27FC236}">
                <a16:creationId xmlns:a16="http://schemas.microsoft.com/office/drawing/2014/main" id="{0F9B8EBF-D31C-48CA-862A-EC3E67B4B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27" t="17799" r="36613" b="8000"/>
          <a:stretch>
            <a:fillRect/>
          </a:stretch>
        </p:blipFill>
        <p:spPr bwMode="auto">
          <a:xfrm>
            <a:off x="2987675" y="1557338"/>
            <a:ext cx="34559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E5BE7122-3AF8-4601-8944-188E95D0EC2F}"/>
              </a:ext>
            </a:extLst>
          </p:cNvPr>
          <p:cNvSpPr>
            <a:spLocks noGrp="1"/>
          </p:cNvSpPr>
          <p:nvPr>
            <p:ph type="title"/>
          </p:nvPr>
        </p:nvSpPr>
        <p:spPr>
          <a:xfrm>
            <a:off x="900113" y="274638"/>
            <a:ext cx="7786687" cy="1143000"/>
          </a:xfrm>
        </p:spPr>
        <p:txBody>
          <a:bodyPr/>
          <a:lstStyle/>
          <a:p>
            <a:r>
              <a:rPr altLang="en-US"/>
              <a:t>Who were the Jewish people of Europe before the Holocaust?</a:t>
            </a:r>
          </a:p>
        </p:txBody>
      </p:sp>
      <p:sp>
        <p:nvSpPr>
          <p:cNvPr id="86019" name="Content Placeholder 2">
            <a:extLst>
              <a:ext uri="{FF2B5EF4-FFF2-40B4-BE49-F238E27FC236}">
                <a16:creationId xmlns:a16="http://schemas.microsoft.com/office/drawing/2014/main" id="{85A58DB1-7609-4E8C-A52B-F6549806BF44}"/>
              </a:ext>
            </a:extLst>
          </p:cNvPr>
          <p:cNvSpPr>
            <a:spLocks noGrp="1"/>
          </p:cNvSpPr>
          <p:nvPr>
            <p:ph idx="1"/>
          </p:nvPr>
        </p:nvSpPr>
        <p:spPr>
          <a:xfrm>
            <a:off x="931863" y="1628775"/>
            <a:ext cx="7786687" cy="4525963"/>
          </a:xfrm>
        </p:spPr>
        <p:txBody>
          <a:bodyPr/>
          <a:lstStyle/>
          <a:p>
            <a:r>
              <a:rPr lang="en-GB" altLang="en-US" sz="2000" dirty="0">
                <a:latin typeface="Arial Narrow" panose="020B0606020202030204" pitchFamily="34" charset="0"/>
              </a:rPr>
              <a:t>‘There was no one way to be a Jew, they were traditional and modern, and orthodox and progressive, and every shade in between. They were Nobel Prize winners and they were tailors and tradesmen. They were wealthy and they were so poor they couldn’t afford shoes for their children in the winter. They went to religious schools, they prayed, and they respected the 2,000 year old Jewish tradition. But they also went to the movies, played sports and danced to the tango. They fell in love, had fun. They were busy with life, looking forward to the future.’ 			           </a:t>
            </a:r>
            <a:r>
              <a:rPr lang="en-GB" altLang="en-US" sz="1800" dirty="0">
                <a:latin typeface="Arial Narrow" panose="020B0606020202030204" pitchFamily="34" charset="0"/>
              </a:rPr>
              <a:t>Sheryl Silver </a:t>
            </a:r>
            <a:r>
              <a:rPr lang="en-GB" altLang="en-US" sz="1800" dirty="0" err="1">
                <a:latin typeface="Arial Narrow" panose="020B0606020202030204" pitchFamily="34" charset="0"/>
              </a:rPr>
              <a:t>Ochayon</a:t>
            </a:r>
            <a:r>
              <a:rPr lang="en-GB" altLang="en-US" sz="1800" dirty="0">
                <a:latin typeface="Arial Narrow" panose="020B0606020202030204" pitchFamily="34" charset="0"/>
              </a:rPr>
              <a:t>, Holocaust educator</a:t>
            </a:r>
          </a:p>
          <a:p>
            <a:r>
              <a:rPr lang="en-GB" altLang="en-US" sz="1800" dirty="0">
                <a:solidFill>
                  <a:schemeClr val="tx1"/>
                </a:solidFill>
                <a:latin typeface="Arial Narrow" panose="020B0606020202030204" pitchFamily="34" charset="0"/>
              </a:rPr>
              <a:t>Drawing upon the images, case studies and oral testimonies you have studied, find evidence to support this statement.</a:t>
            </a:r>
          </a:p>
          <a:p>
            <a:r>
              <a:rPr lang="en-GB" altLang="en-US" sz="1800" dirty="0">
                <a:solidFill>
                  <a:schemeClr val="tx1"/>
                </a:solidFill>
                <a:latin typeface="Arial Narrow" panose="020B0606020202030204" pitchFamily="34" charset="0"/>
              </a:rPr>
              <a:t>Write your own response to the overall enquiry question ‘Who were the Jewish people of Europe before the Holocaust?’</a:t>
            </a:r>
          </a:p>
          <a:p>
            <a:endParaRPr lang="en-GB" altLang="en-US" sz="2000" dirty="0">
              <a:latin typeface="Arial Narrow" panose="020B0606020202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4" descr="Map3.png">
            <a:extLst>
              <a:ext uri="{FF2B5EF4-FFF2-40B4-BE49-F238E27FC236}">
                <a16:creationId xmlns:a16="http://schemas.microsoft.com/office/drawing/2014/main" id="{58B686D4-4F43-43D6-9D4F-6BB714E14B35}"/>
              </a:ext>
            </a:extLst>
          </p:cNvPr>
          <p:cNvPicPr>
            <a:picLocks noChangeAspect="1"/>
          </p:cNvPicPr>
          <p:nvPr/>
        </p:nvPicPr>
        <p:blipFill>
          <a:blip r:embed="rId3">
            <a:extLst>
              <a:ext uri="{28A0092B-C50C-407E-A947-70E740481C1C}">
                <a14:useLocalDpi xmlns:a14="http://schemas.microsoft.com/office/drawing/2010/main" val="0"/>
              </a:ext>
            </a:extLst>
          </a:blip>
          <a:srcRect l="117" t="10056" b="12506"/>
          <a:stretch>
            <a:fillRect/>
          </a:stretch>
        </p:blipFill>
        <p:spPr bwMode="auto">
          <a:xfrm>
            <a:off x="468313" y="0"/>
            <a:ext cx="866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wedding_ring_leon.jpg">
            <a:extLst>
              <a:ext uri="{FF2B5EF4-FFF2-40B4-BE49-F238E27FC236}">
                <a16:creationId xmlns:a16="http://schemas.microsoft.com/office/drawing/2014/main" id="{D2372EB2-0059-43F7-8315-6D3E518A0A91}"/>
              </a:ext>
            </a:extLst>
          </p:cNvPr>
          <p:cNvPicPr>
            <a:picLocks noChangeAspect="1"/>
          </p:cNvPicPr>
          <p:nvPr/>
        </p:nvPicPr>
        <p:blipFill>
          <a:blip r:embed="rId3"/>
          <a:srcRect/>
          <a:stretch>
            <a:fillRect/>
          </a:stretch>
        </p:blipFill>
        <p:spPr bwMode="auto">
          <a:xfrm>
            <a:off x="2011363" y="1814513"/>
            <a:ext cx="5562600" cy="3810000"/>
          </a:xfrm>
          <a:prstGeom prst="rect">
            <a:avLst/>
          </a:prstGeom>
          <a:ln>
            <a:noFill/>
          </a:ln>
          <a:effectLst>
            <a:outerShdw blurRad="292100" dist="139700" dir="2700000" algn="tl" rotWithShape="0">
              <a:srgbClr val="333333">
                <a:alpha val="65000"/>
              </a:srgbClr>
            </a:outerShdw>
          </a:effectLst>
        </p:spPr>
      </p:pic>
      <p:sp>
        <p:nvSpPr>
          <p:cNvPr id="36867" name="Title 1">
            <a:extLst>
              <a:ext uri="{FF2B5EF4-FFF2-40B4-BE49-F238E27FC236}">
                <a16:creationId xmlns:a16="http://schemas.microsoft.com/office/drawing/2014/main" id="{A0BB3869-D739-4267-8DA4-1D8E7223F174}"/>
              </a:ext>
            </a:extLst>
          </p:cNvPr>
          <p:cNvSpPr>
            <a:spLocks noGrp="1"/>
          </p:cNvSpPr>
          <p:nvPr>
            <p:ph type="title"/>
          </p:nvPr>
        </p:nvSpPr>
        <p:spPr>
          <a:xfrm>
            <a:off x="900113" y="274638"/>
            <a:ext cx="7786687" cy="1143000"/>
          </a:xfrm>
        </p:spPr>
        <p:txBody>
          <a:bodyPr/>
          <a:lstStyle/>
          <a:p>
            <a:r>
              <a:rPr altLang="en-US"/>
              <a:t>What do you see?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4">
            <a:extLst>
              <a:ext uri="{FF2B5EF4-FFF2-40B4-BE49-F238E27FC236}">
                <a16:creationId xmlns:a16="http://schemas.microsoft.com/office/drawing/2014/main" id="{223DB52E-B8ED-476E-B14D-54258D1952CB}"/>
              </a:ext>
            </a:extLst>
          </p:cNvPr>
          <p:cNvSpPr txBox="1">
            <a:spLocks noChangeArrowheads="1"/>
          </p:cNvSpPr>
          <p:nvPr/>
        </p:nvSpPr>
        <p:spPr bwMode="auto">
          <a:xfrm>
            <a:off x="760413" y="1114425"/>
            <a:ext cx="18938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600">
                <a:latin typeface="Arial Narrow" panose="020B0606020202030204" pitchFamily="34" charset="0"/>
              </a:rPr>
              <a:t>Who are they?</a:t>
            </a:r>
          </a:p>
        </p:txBody>
      </p:sp>
      <p:sp>
        <p:nvSpPr>
          <p:cNvPr id="33796" name="TextBox 5">
            <a:extLst>
              <a:ext uri="{FF2B5EF4-FFF2-40B4-BE49-F238E27FC236}">
                <a16:creationId xmlns:a16="http://schemas.microsoft.com/office/drawing/2014/main" id="{2A488A59-6B77-48F8-9359-5C82574817C9}"/>
              </a:ext>
            </a:extLst>
          </p:cNvPr>
          <p:cNvSpPr txBox="1">
            <a:spLocks noChangeArrowheads="1"/>
          </p:cNvSpPr>
          <p:nvPr/>
        </p:nvSpPr>
        <p:spPr bwMode="auto">
          <a:xfrm>
            <a:off x="6877050" y="4808538"/>
            <a:ext cx="18938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600">
                <a:latin typeface="Arial Narrow" panose="020B0606020202030204" pitchFamily="34" charset="0"/>
              </a:rPr>
              <a:t>What jobs did they do?</a:t>
            </a:r>
          </a:p>
        </p:txBody>
      </p:sp>
      <p:sp>
        <p:nvSpPr>
          <p:cNvPr id="33797" name="TextBox 6">
            <a:extLst>
              <a:ext uri="{FF2B5EF4-FFF2-40B4-BE49-F238E27FC236}">
                <a16:creationId xmlns:a16="http://schemas.microsoft.com/office/drawing/2014/main" id="{2A0BAE18-6CCF-4908-A6BC-FE57B546655F}"/>
              </a:ext>
            </a:extLst>
          </p:cNvPr>
          <p:cNvSpPr txBox="1">
            <a:spLocks noChangeArrowheads="1"/>
          </p:cNvSpPr>
          <p:nvPr/>
        </p:nvSpPr>
        <p:spPr bwMode="auto">
          <a:xfrm>
            <a:off x="714375" y="4808538"/>
            <a:ext cx="198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600">
                <a:latin typeface="Arial Narrow" panose="020B0606020202030204" pitchFamily="34" charset="0"/>
              </a:rPr>
              <a:t>Did they have children?</a:t>
            </a:r>
          </a:p>
        </p:txBody>
      </p:sp>
      <p:sp>
        <p:nvSpPr>
          <p:cNvPr id="33798" name="TextBox 7">
            <a:extLst>
              <a:ext uri="{FF2B5EF4-FFF2-40B4-BE49-F238E27FC236}">
                <a16:creationId xmlns:a16="http://schemas.microsoft.com/office/drawing/2014/main" id="{578BC83A-5006-475D-AEAD-C7D092DE1493}"/>
              </a:ext>
            </a:extLst>
          </p:cNvPr>
          <p:cNvSpPr txBox="1">
            <a:spLocks noChangeArrowheads="1"/>
          </p:cNvSpPr>
          <p:nvPr/>
        </p:nvSpPr>
        <p:spPr bwMode="auto">
          <a:xfrm>
            <a:off x="714375" y="2940050"/>
            <a:ext cx="189388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600">
                <a:latin typeface="Arial Narrow" panose="020B0606020202030204" pitchFamily="34" charset="0"/>
              </a:rPr>
              <a:t>How did they meet?</a:t>
            </a:r>
          </a:p>
        </p:txBody>
      </p:sp>
      <p:sp>
        <p:nvSpPr>
          <p:cNvPr id="33799" name="TextBox 8">
            <a:extLst>
              <a:ext uri="{FF2B5EF4-FFF2-40B4-BE49-F238E27FC236}">
                <a16:creationId xmlns:a16="http://schemas.microsoft.com/office/drawing/2014/main" id="{8F366D13-ED25-454A-B173-CE88A2D6B6FE}"/>
              </a:ext>
            </a:extLst>
          </p:cNvPr>
          <p:cNvSpPr txBox="1">
            <a:spLocks noChangeArrowheads="1"/>
          </p:cNvSpPr>
          <p:nvPr/>
        </p:nvSpPr>
        <p:spPr bwMode="auto">
          <a:xfrm>
            <a:off x="6875463" y="2941638"/>
            <a:ext cx="18938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600">
                <a:latin typeface="Arial Narrow" panose="020B0606020202030204" pitchFamily="34" charset="0"/>
              </a:rPr>
              <a:t>When did they live?</a:t>
            </a:r>
          </a:p>
        </p:txBody>
      </p:sp>
      <p:sp>
        <p:nvSpPr>
          <p:cNvPr id="33800" name="TextBox 9">
            <a:extLst>
              <a:ext uri="{FF2B5EF4-FFF2-40B4-BE49-F238E27FC236}">
                <a16:creationId xmlns:a16="http://schemas.microsoft.com/office/drawing/2014/main" id="{C852CD3B-FC8F-41DD-AE97-11719C22E76C}"/>
              </a:ext>
            </a:extLst>
          </p:cNvPr>
          <p:cNvSpPr txBox="1">
            <a:spLocks noChangeArrowheads="1"/>
          </p:cNvSpPr>
          <p:nvPr/>
        </p:nvSpPr>
        <p:spPr bwMode="auto">
          <a:xfrm>
            <a:off x="6875463" y="1073150"/>
            <a:ext cx="20256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600">
                <a:latin typeface="Arial Narrow" panose="020B0606020202030204" pitchFamily="34" charset="0"/>
              </a:rPr>
              <a:t>Was it a happy marriage?</a:t>
            </a:r>
          </a:p>
        </p:txBody>
      </p:sp>
      <p:pic>
        <p:nvPicPr>
          <p:cNvPr id="3" name="Picture 2">
            <a:extLst>
              <a:ext uri="{FF2B5EF4-FFF2-40B4-BE49-F238E27FC236}">
                <a16:creationId xmlns:a16="http://schemas.microsoft.com/office/drawing/2014/main" id="{41E9F867-6E5B-447F-B24D-1FB9EA91CB7F}"/>
              </a:ext>
            </a:extLst>
          </p:cNvPr>
          <p:cNvPicPr>
            <a:picLocks noChangeAspect="1"/>
          </p:cNvPicPr>
          <p:nvPr/>
        </p:nvPicPr>
        <p:blipFill>
          <a:blip r:embed="rId3"/>
          <a:stretch>
            <a:fillRect/>
          </a:stretch>
        </p:blipFill>
        <p:spPr>
          <a:xfrm>
            <a:off x="2987824" y="1073150"/>
            <a:ext cx="3501878" cy="494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8"/>
                                        </p:tgtEl>
                                        <p:attrNameLst>
                                          <p:attrName>style.visibility</p:attrName>
                                        </p:attrNameLst>
                                      </p:cBhvr>
                                      <p:to>
                                        <p:strVal val="visible"/>
                                      </p:to>
                                    </p:set>
                                    <p:animEffect transition="in" filter="fade">
                                      <p:cBhvr>
                                        <p:cTn id="10" dur="500"/>
                                        <p:tgtEl>
                                          <p:spTgt spid="337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fade">
                                      <p:cBhvr>
                                        <p:cTn id="13" dur="500"/>
                                        <p:tgtEl>
                                          <p:spTgt spid="337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800"/>
                                        </p:tgtEl>
                                        <p:attrNameLst>
                                          <p:attrName>style.visibility</p:attrName>
                                        </p:attrNameLst>
                                      </p:cBhvr>
                                      <p:to>
                                        <p:strVal val="visible"/>
                                      </p:to>
                                    </p:set>
                                    <p:animEffect transition="in" filter="fade">
                                      <p:cBhvr>
                                        <p:cTn id="16" dur="500"/>
                                        <p:tgtEl>
                                          <p:spTgt spid="338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fade">
                                      <p:cBhvr>
                                        <p:cTn id="19" dur="500"/>
                                        <p:tgtEl>
                                          <p:spTgt spid="3379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796"/>
                                        </p:tgtEl>
                                        <p:attrNameLst>
                                          <p:attrName>style.visibility</p:attrName>
                                        </p:attrNameLst>
                                      </p:cBhvr>
                                      <p:to>
                                        <p:strVal val="visible"/>
                                      </p:to>
                                    </p:set>
                                    <p:animEffect transition="in" filter="fade">
                                      <p:cBhvr>
                                        <p:cTn id="2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799" grpId="0"/>
      <p:bldP spid="338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0194A6A3-1A35-47F0-A29A-362B8B6605ED}"/>
              </a:ext>
            </a:extLst>
          </p:cNvPr>
          <p:cNvSpPr>
            <a:spLocks noGrp="1"/>
          </p:cNvSpPr>
          <p:nvPr>
            <p:ph type="title"/>
          </p:nvPr>
        </p:nvSpPr>
        <p:spPr>
          <a:xfrm>
            <a:off x="900113" y="274638"/>
            <a:ext cx="7786687" cy="1143000"/>
          </a:xfrm>
        </p:spPr>
        <p:txBody>
          <a:bodyPr/>
          <a:lstStyle/>
          <a:p>
            <a:pPr eaLnBrk="1" hangingPunct="1"/>
            <a:r>
              <a:rPr altLang="en-US"/>
              <a:t>Who were they? How did they meet?</a:t>
            </a:r>
          </a:p>
        </p:txBody>
      </p:sp>
      <p:sp>
        <p:nvSpPr>
          <p:cNvPr id="24579" name="Content Placeholder 6">
            <a:extLst>
              <a:ext uri="{FF2B5EF4-FFF2-40B4-BE49-F238E27FC236}">
                <a16:creationId xmlns:a16="http://schemas.microsoft.com/office/drawing/2014/main" id="{1B007E3A-034E-4D2D-8EE3-F2CE30E7953B}"/>
              </a:ext>
            </a:extLst>
          </p:cNvPr>
          <p:cNvSpPr>
            <a:spLocks noGrp="1"/>
          </p:cNvSpPr>
          <p:nvPr>
            <p:ph idx="1"/>
          </p:nvPr>
        </p:nvSpPr>
        <p:spPr>
          <a:xfrm>
            <a:off x="1019175" y="2276475"/>
            <a:ext cx="3898900" cy="3600450"/>
          </a:xfrm>
        </p:spPr>
        <p:txBody>
          <a:bodyPr/>
          <a:lstStyle/>
          <a:p>
            <a:pPr lvl="1">
              <a:spcAft>
                <a:spcPts val="3000"/>
              </a:spcAft>
              <a:defRPr/>
            </a:pPr>
            <a:r>
              <a:rPr lang="en-GB" sz="2800"/>
              <a:t>How did Leon meet Else?</a:t>
            </a:r>
          </a:p>
          <a:p>
            <a:pPr lvl="1">
              <a:spcAft>
                <a:spcPts val="3000"/>
              </a:spcAft>
              <a:defRPr/>
            </a:pPr>
            <a:r>
              <a:rPr lang="en-GB" sz="2800"/>
              <a:t>Where did they get married?  </a:t>
            </a:r>
          </a:p>
          <a:p>
            <a:pPr lvl="1">
              <a:spcAft>
                <a:spcPts val="3000"/>
              </a:spcAft>
              <a:defRPr/>
            </a:pPr>
            <a:r>
              <a:rPr lang="en-GB" sz="2800"/>
              <a:t>Where did they live after they married and why? </a:t>
            </a:r>
          </a:p>
          <a:p>
            <a:pPr>
              <a:spcAft>
                <a:spcPts val="3000"/>
              </a:spcAft>
              <a:defRPr/>
            </a:pPr>
            <a:endParaRPr lang="en-GB" sz="2400"/>
          </a:p>
        </p:txBody>
      </p:sp>
      <p:pic>
        <p:nvPicPr>
          <p:cNvPr id="8" name="Picture 3" descr="N:\My Scans\Leon Greenman 1.jpg">
            <a:extLst>
              <a:ext uri="{FF2B5EF4-FFF2-40B4-BE49-F238E27FC236}">
                <a16:creationId xmlns:a16="http://schemas.microsoft.com/office/drawing/2014/main" id="{DBD14A91-1F76-4679-B4CE-5DC95256F1D7}"/>
              </a:ext>
            </a:extLst>
          </p:cNvPr>
          <p:cNvPicPr>
            <a:picLocks noChangeAspect="1" noChangeArrowheads="1"/>
          </p:cNvPicPr>
          <p:nvPr/>
        </p:nvPicPr>
        <p:blipFill>
          <a:blip r:embed="rId3">
            <a:lum bright="10000"/>
          </a:blip>
          <a:srcRect/>
          <a:stretch>
            <a:fillRect/>
          </a:stretch>
        </p:blipFill>
        <p:spPr bwMode="auto">
          <a:xfrm>
            <a:off x="5364163" y="2092325"/>
            <a:ext cx="3111500" cy="34559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a:extLst>
              <a:ext uri="{FF2B5EF4-FFF2-40B4-BE49-F238E27FC236}">
                <a16:creationId xmlns:a16="http://schemas.microsoft.com/office/drawing/2014/main" id="{888ACA77-9343-4F17-8DFA-374988D20EE0}"/>
              </a:ext>
            </a:extLst>
          </p:cNvPr>
          <p:cNvSpPr>
            <a:spLocks noGrp="1"/>
          </p:cNvSpPr>
          <p:nvPr>
            <p:ph type="title"/>
          </p:nvPr>
        </p:nvSpPr>
        <p:spPr>
          <a:xfrm>
            <a:off x="900113" y="274638"/>
            <a:ext cx="7786687" cy="1143000"/>
          </a:xfrm>
        </p:spPr>
        <p:txBody>
          <a:bodyPr/>
          <a:lstStyle/>
          <a:p>
            <a:pPr eaLnBrk="1" hangingPunct="1"/>
            <a:r>
              <a:rPr altLang="en-US"/>
              <a:t>Did they have children?</a:t>
            </a:r>
          </a:p>
        </p:txBody>
      </p:sp>
      <p:pic>
        <p:nvPicPr>
          <p:cNvPr id="5" name="Picture 2" descr="C:\Users\Paul\Documents\website\VLE\PowerPoints\Greenman Family.jpg">
            <a:extLst>
              <a:ext uri="{FF2B5EF4-FFF2-40B4-BE49-F238E27FC236}">
                <a16:creationId xmlns:a16="http://schemas.microsoft.com/office/drawing/2014/main" id="{11350470-DCCD-4468-8197-A5E3C1E4BD50}"/>
              </a:ext>
            </a:extLst>
          </p:cNvPr>
          <p:cNvPicPr>
            <a:picLocks noChangeAspect="1" noChangeArrowheads="1"/>
          </p:cNvPicPr>
          <p:nvPr/>
        </p:nvPicPr>
        <p:blipFill>
          <a:blip r:embed="rId3">
            <a:lum bright="4000" contrast="22000"/>
          </a:blip>
          <a:srcRect l="4974" t="3937" r="5501" b="3533"/>
          <a:stretch>
            <a:fillRect/>
          </a:stretch>
        </p:blipFill>
        <p:spPr>
          <a:xfrm>
            <a:off x="1066800" y="1700213"/>
            <a:ext cx="3746500" cy="4892675"/>
          </a:xfrm>
          <a:prstGeom prst="rect">
            <a:avLst/>
          </a:prstGeom>
          <a:ln>
            <a:noFill/>
          </a:ln>
          <a:effectLst>
            <a:outerShdw blurRad="292100" dist="139700" dir="2700000" algn="tl" rotWithShape="0">
              <a:srgbClr val="333333">
                <a:alpha val="65000"/>
              </a:srgbClr>
            </a:outerShdw>
          </a:effectLst>
        </p:spPr>
      </p:pic>
      <p:pic>
        <p:nvPicPr>
          <p:cNvPr id="43012" name="Picture 2">
            <a:extLst>
              <a:ext uri="{FF2B5EF4-FFF2-40B4-BE49-F238E27FC236}">
                <a16:creationId xmlns:a16="http://schemas.microsoft.com/office/drawing/2014/main" id="{B4F20408-68E0-4707-B793-57122D86CD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2133600"/>
            <a:ext cx="295275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1238079-B84B-42A7-92B1-5A05A9718C98}"/>
              </a:ext>
            </a:extLst>
          </p:cNvPr>
          <p:cNvSpPr>
            <a:spLocks noGrp="1"/>
          </p:cNvSpPr>
          <p:nvPr>
            <p:ph type="title"/>
          </p:nvPr>
        </p:nvSpPr>
        <p:spPr>
          <a:xfrm>
            <a:off x="900113" y="274638"/>
            <a:ext cx="7786687" cy="1143000"/>
          </a:xfrm>
        </p:spPr>
        <p:txBody>
          <a:bodyPr/>
          <a:lstStyle/>
          <a:p>
            <a:r>
              <a:rPr altLang="en-US"/>
              <a:t>A note from Leon </a:t>
            </a:r>
          </a:p>
        </p:txBody>
      </p:sp>
      <p:sp>
        <p:nvSpPr>
          <p:cNvPr id="4" name="Content Placeholder 3">
            <a:extLst>
              <a:ext uri="{FF2B5EF4-FFF2-40B4-BE49-F238E27FC236}">
                <a16:creationId xmlns:a16="http://schemas.microsoft.com/office/drawing/2014/main" id="{0FDAE8BD-7829-4B7E-958E-A6B89ECA555C}"/>
              </a:ext>
            </a:extLst>
          </p:cNvPr>
          <p:cNvSpPr>
            <a:spLocks noGrp="1"/>
          </p:cNvSpPr>
          <p:nvPr>
            <p:ph idx="1"/>
          </p:nvPr>
        </p:nvSpPr>
        <p:spPr>
          <a:xfrm>
            <a:off x="900113" y="1639888"/>
            <a:ext cx="7786687" cy="4525962"/>
          </a:xfrm>
        </p:spPr>
        <p:txBody>
          <a:bodyPr/>
          <a:lstStyle/>
          <a:p>
            <a:pPr>
              <a:defRPr/>
            </a:pPr>
            <a:endParaRPr lang="en-GB"/>
          </a:p>
        </p:txBody>
      </p:sp>
      <p:pic>
        <p:nvPicPr>
          <p:cNvPr id="3" name="Leons_house_mini_edit_RAL_credit.mp4">
            <a:hlinkClick r:id="" action="ppaction://media"/>
            <a:extLst>
              <a:ext uri="{FF2B5EF4-FFF2-40B4-BE49-F238E27FC236}">
                <a16:creationId xmlns:a16="http://schemas.microsoft.com/office/drawing/2014/main" id="{0DB5D4F7-1A44-46C2-923B-0740EB8DA3D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403350" y="1905000"/>
            <a:ext cx="662463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BDA1F44C-916D-42DF-B0B7-CEA6A913A4E6}"/>
              </a:ext>
            </a:extLst>
          </p:cNvPr>
          <p:cNvSpPr>
            <a:spLocks noGrp="1"/>
          </p:cNvSpPr>
          <p:nvPr>
            <p:ph type="title"/>
          </p:nvPr>
        </p:nvSpPr>
        <p:spPr>
          <a:xfrm>
            <a:off x="900113" y="274638"/>
            <a:ext cx="7786687" cy="1143000"/>
          </a:xfrm>
        </p:spPr>
        <p:txBody>
          <a:bodyPr/>
          <a:lstStyle/>
          <a:p>
            <a:r>
              <a:rPr altLang="en-US"/>
              <a:t>What do you see now?</a:t>
            </a:r>
          </a:p>
        </p:txBody>
      </p:sp>
      <p:pic>
        <p:nvPicPr>
          <p:cNvPr id="7" name="Picture 3" descr="wedding_ring_leon.jpg">
            <a:extLst>
              <a:ext uri="{FF2B5EF4-FFF2-40B4-BE49-F238E27FC236}">
                <a16:creationId xmlns:a16="http://schemas.microsoft.com/office/drawing/2014/main" id="{3446CD90-5583-4709-8C43-01A47882EDE5}"/>
              </a:ext>
            </a:extLst>
          </p:cNvPr>
          <p:cNvPicPr>
            <a:picLocks noChangeAspect="1"/>
          </p:cNvPicPr>
          <p:nvPr/>
        </p:nvPicPr>
        <p:blipFill>
          <a:blip r:embed="rId3"/>
          <a:srcRect/>
          <a:stretch>
            <a:fillRect/>
          </a:stretch>
        </p:blipFill>
        <p:spPr bwMode="auto">
          <a:xfrm>
            <a:off x="2011363" y="1916113"/>
            <a:ext cx="556260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A50CD0F8-4D24-437D-AF12-D32BFC01E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59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4">
            <a:extLst>
              <a:ext uri="{FF2B5EF4-FFF2-40B4-BE49-F238E27FC236}">
                <a16:creationId xmlns:a16="http://schemas.microsoft.com/office/drawing/2014/main" id="{DE6BCBC7-24CC-46B1-B6F2-C854CA15A04D}"/>
              </a:ext>
            </a:extLst>
          </p:cNvPr>
          <p:cNvSpPr txBox="1">
            <a:spLocks noChangeArrowheads="1"/>
          </p:cNvSpPr>
          <p:nvPr/>
        </p:nvSpPr>
        <p:spPr bwMode="auto">
          <a:xfrm>
            <a:off x="0" y="48148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1600">
              <a:solidFill>
                <a:srgbClr val="FF0000"/>
              </a:solidFill>
              <a:latin typeface="Times" panose="02020603050405020304" pitchFamily="18" charset="0"/>
              <a:ea typeface="MS PGothic" panose="020B0600070205080204" pitchFamily="34" charset="-128"/>
            </a:endParaRPr>
          </a:p>
        </p:txBody>
      </p:sp>
      <p:sp>
        <p:nvSpPr>
          <p:cNvPr id="49156" name="Text Box 6">
            <a:extLst>
              <a:ext uri="{FF2B5EF4-FFF2-40B4-BE49-F238E27FC236}">
                <a16:creationId xmlns:a16="http://schemas.microsoft.com/office/drawing/2014/main" id="{CC2DE0BB-FF7A-407A-888C-D89164671AC0}"/>
              </a:ext>
            </a:extLst>
          </p:cNvPr>
          <p:cNvSpPr txBox="1">
            <a:spLocks noChangeArrowheads="1"/>
          </p:cNvSpPr>
          <p:nvPr/>
        </p:nvSpPr>
        <p:spPr bwMode="auto">
          <a:xfrm>
            <a:off x="304800" y="6553200"/>
            <a:ext cx="1477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a:solidFill>
                  <a:schemeClr val="bg1"/>
                </a:solidFill>
                <a:latin typeface="Times" panose="02020603050405020304" pitchFamily="18" charset="0"/>
                <a:ea typeface="MS PGothic" panose="020B0600070205080204" pitchFamily="34" charset="-128"/>
              </a:rPr>
              <a:t>www.ushmm.org</a:t>
            </a:r>
          </a:p>
        </p:txBody>
      </p:sp>
    </p:spTree>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8188</TotalTime>
  <Words>3471</Words>
  <Application>Microsoft Office PowerPoint</Application>
  <PresentationFormat>On-screen Show (4:3)</PresentationFormat>
  <Paragraphs>169</Paragraphs>
  <Slides>27</Slides>
  <Notes>27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Narrow</vt:lpstr>
      <vt:lpstr>Calibri</vt:lpstr>
      <vt:lpstr>Times</vt:lpstr>
      <vt:lpstr>Verdana</vt:lpstr>
      <vt:lpstr>Wingdings</vt:lpstr>
      <vt:lpstr>Office Theme</vt:lpstr>
      <vt:lpstr>1_Office Theme</vt:lpstr>
      <vt:lpstr>  Who were the six million?  Exploring Jewish life before the Holocaust</vt:lpstr>
      <vt:lpstr>Develop student knowledge and understanding about:</vt:lpstr>
      <vt:lpstr>What do you see?</vt:lpstr>
      <vt:lpstr>PowerPoint Presentation</vt:lpstr>
      <vt:lpstr>Who were they? How did they meet?</vt:lpstr>
      <vt:lpstr>Did they have children?</vt:lpstr>
      <vt:lpstr>A note from Leon </vt:lpstr>
      <vt:lpstr>What do you see now?</vt:lpstr>
      <vt:lpstr>PowerPoint Presentation</vt:lpstr>
      <vt:lpstr>What do you see?</vt:lpstr>
      <vt:lpstr>The ‘lost town’ of Trochenbrod </vt:lpstr>
      <vt:lpstr>The ‘lost town’ of Trochenbrod </vt:lpstr>
      <vt:lpstr>The ‘lost town’ of Trochenbrod </vt:lpstr>
      <vt:lpstr>The ‘lost town’ of Trochenbrod </vt:lpstr>
      <vt:lpstr>The ‘lost town’ of Trochenbrod </vt:lpstr>
      <vt:lpstr>Memories of Trochenbrod </vt:lpstr>
      <vt:lpstr>Memories of Trochenbrod </vt:lpstr>
      <vt:lpstr>Memories of Trochenbrod </vt:lpstr>
      <vt:lpstr>Memories of Trochenbrod </vt:lpstr>
      <vt:lpstr>The ‘lost town’ of Trochenbrod </vt:lpstr>
      <vt:lpstr>The ‘lost town’ of Trochenbrod </vt:lpstr>
      <vt:lpstr>What do you see now?</vt:lpstr>
      <vt:lpstr>Documentary:  ‘The Way We Lived: Introduction’</vt:lpstr>
      <vt:lpstr>Who were the six million? Interactive map</vt:lpstr>
      <vt:lpstr>Who were the six million? Interactive map</vt:lpstr>
      <vt:lpstr>Who were the Jewish people of Europe before the Holocaust?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Copeland, Andrew</cp:lastModifiedBy>
  <cp:revision>803</cp:revision>
  <cp:lastPrinted>2017-11-02T19:44:53Z</cp:lastPrinted>
  <dcterms:created xsi:type="dcterms:W3CDTF">2014-01-06T16:57:49Z</dcterms:created>
  <dcterms:modified xsi:type="dcterms:W3CDTF">2021-10-05T10:43:02Z</dcterms:modified>
</cp:coreProperties>
</file>