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801600" cy="9601200" type="A3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ABEB9-FA68-AF92-0F8A-40325EFEE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3507D-71D8-A812-CB8A-94BAD4D74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6B81-7789-460A-8A02-2DB00320A45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33B1C3-B981-2B71-4D35-6B6F0243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3A00AF-822A-15DE-523B-AFEAC4E65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112F-71F6-4797-99FC-AB1F907AC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0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4F8E67-C284-660D-E603-001675899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24C2D-CD76-CDC6-926B-249C32F9D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73657-6061-5EDB-3C26-8F9C1FF74F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16B81-7789-460A-8A02-2DB00320A45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1A177-1F98-7CAB-89AD-2E726C13F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4C394-1196-1A8D-04D1-BA2D00926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5112F-71F6-4797-99FC-AB1F907AC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26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1028CD7F-1BB4-563D-85A6-F7A5785E8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4AA3FD-29BC-3F83-4EC9-9FB9ABF88DE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801600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30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7E6808E-E92D-BC24-CC49-578A7E750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D866A8-D3CC-C6A9-CECE-04BD8391B02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801600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99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7406390-AB12-0D41-87D5-0EA857EE6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63D9E5-EA50-4ABC-AED7-B97F5064111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801600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3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B6F7A85-DB89-9CEA-A7B7-360DC27FC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E14337-B611-43EF-A191-E613F2CBAA2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801600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8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22B8D80-E59F-04D3-05AB-4B58976B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36AA22-03EC-C467-11ED-378D54B02DD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801600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09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D1AA4DC-0D66-F91D-8CED-A742CD8CA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97414F-AD47-1262-67DE-B0187E9898C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801600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A3 Paper (297x420 mm)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Copeland, Andrew</dc:creator>
  <cp:lastModifiedBy>Copeland, Andrew</cp:lastModifiedBy>
  <cp:revision>1</cp:revision>
  <dcterms:created xsi:type="dcterms:W3CDTF">2024-02-08T10:31:30Z</dcterms:created>
  <dcterms:modified xsi:type="dcterms:W3CDTF">2024-02-08T10:31:30Z</dcterms:modified>
</cp:coreProperties>
</file>