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90" r:id="rId3"/>
    <p:sldId id="269" r:id="rId4"/>
    <p:sldId id="292" r:id="rId5"/>
    <p:sldId id="293" r:id="rId6"/>
    <p:sldId id="295" r:id="rId7"/>
    <p:sldId id="296" r:id="rId8"/>
    <p:sldId id="299" r:id="rId9"/>
    <p:sldId id="300" r:id="rId10"/>
    <p:sldId id="301" r:id="rId11"/>
    <p:sldId id="302" r:id="rId12"/>
  </p:sldIdLst>
  <p:sldSz cx="9906000" cy="6858000" type="A4"/>
  <p:notesSz cx="6858000" cy="9686925"/>
  <p:defaultTextStyle>
    <a:defPPr>
      <a:defRPr lang="en-US"/>
    </a:defPPr>
    <a:lvl1pPr marL="0" algn="l" defTabSz="957812" rtl="0" eaLnBrk="1" latinLnBrk="0" hangingPunct="1">
      <a:defRPr sz="1800" kern="1200">
        <a:solidFill>
          <a:schemeClr val="tx1"/>
        </a:solidFill>
        <a:latin typeface="+mn-lt"/>
        <a:ea typeface="+mn-ea"/>
        <a:cs typeface="+mn-cs"/>
      </a:defRPr>
    </a:lvl1pPr>
    <a:lvl2pPr marL="478906" algn="l" defTabSz="957812" rtl="0" eaLnBrk="1" latinLnBrk="0" hangingPunct="1">
      <a:defRPr sz="1800" kern="1200">
        <a:solidFill>
          <a:schemeClr val="tx1"/>
        </a:solidFill>
        <a:latin typeface="+mn-lt"/>
        <a:ea typeface="+mn-ea"/>
        <a:cs typeface="+mn-cs"/>
      </a:defRPr>
    </a:lvl2pPr>
    <a:lvl3pPr marL="957812" algn="l" defTabSz="957812" rtl="0" eaLnBrk="1" latinLnBrk="0" hangingPunct="1">
      <a:defRPr sz="1800" kern="1200">
        <a:solidFill>
          <a:schemeClr val="tx1"/>
        </a:solidFill>
        <a:latin typeface="+mn-lt"/>
        <a:ea typeface="+mn-ea"/>
        <a:cs typeface="+mn-cs"/>
      </a:defRPr>
    </a:lvl3pPr>
    <a:lvl4pPr marL="1436718" algn="l" defTabSz="957812" rtl="0" eaLnBrk="1" latinLnBrk="0" hangingPunct="1">
      <a:defRPr sz="1800" kern="1200">
        <a:solidFill>
          <a:schemeClr val="tx1"/>
        </a:solidFill>
        <a:latin typeface="+mn-lt"/>
        <a:ea typeface="+mn-ea"/>
        <a:cs typeface="+mn-cs"/>
      </a:defRPr>
    </a:lvl4pPr>
    <a:lvl5pPr marL="1915623" algn="l" defTabSz="957812" rtl="0" eaLnBrk="1" latinLnBrk="0" hangingPunct="1">
      <a:defRPr sz="1800" kern="1200">
        <a:solidFill>
          <a:schemeClr val="tx1"/>
        </a:solidFill>
        <a:latin typeface="+mn-lt"/>
        <a:ea typeface="+mn-ea"/>
        <a:cs typeface="+mn-cs"/>
      </a:defRPr>
    </a:lvl5pPr>
    <a:lvl6pPr marL="2394530" algn="l" defTabSz="957812" rtl="0" eaLnBrk="1" latinLnBrk="0" hangingPunct="1">
      <a:defRPr sz="1800" kern="1200">
        <a:solidFill>
          <a:schemeClr val="tx1"/>
        </a:solidFill>
        <a:latin typeface="+mn-lt"/>
        <a:ea typeface="+mn-ea"/>
        <a:cs typeface="+mn-cs"/>
      </a:defRPr>
    </a:lvl6pPr>
    <a:lvl7pPr marL="2873437" algn="l" defTabSz="957812" rtl="0" eaLnBrk="1" latinLnBrk="0" hangingPunct="1">
      <a:defRPr sz="1800" kern="1200">
        <a:solidFill>
          <a:schemeClr val="tx1"/>
        </a:solidFill>
        <a:latin typeface="+mn-lt"/>
        <a:ea typeface="+mn-ea"/>
        <a:cs typeface="+mn-cs"/>
      </a:defRPr>
    </a:lvl7pPr>
    <a:lvl8pPr marL="3352341" algn="l" defTabSz="957812" rtl="0" eaLnBrk="1" latinLnBrk="0" hangingPunct="1">
      <a:defRPr sz="1800" kern="1200">
        <a:solidFill>
          <a:schemeClr val="tx1"/>
        </a:solidFill>
        <a:latin typeface="+mn-lt"/>
        <a:ea typeface="+mn-ea"/>
        <a:cs typeface="+mn-cs"/>
      </a:defRPr>
    </a:lvl8pPr>
    <a:lvl9pPr marL="3831249" algn="l" defTabSz="9578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p15:clr>
            <a:srgbClr val="A4A3A4"/>
          </p15:clr>
        </p15:guide>
        <p15:guide id="2" orient="horz" pos="460">
          <p15:clr>
            <a:srgbClr val="A4A3A4"/>
          </p15:clr>
        </p15:guide>
        <p15:guide id="3" orient="horz" pos="918">
          <p15:clr>
            <a:srgbClr val="A4A3A4"/>
          </p15:clr>
        </p15:guide>
        <p15:guide id="4" orient="horz" pos="1888">
          <p15:clr>
            <a:srgbClr val="A4A3A4"/>
          </p15:clr>
        </p15:guide>
        <p15:guide id="5" orient="horz" pos="1434">
          <p15:clr>
            <a:srgbClr val="A4A3A4"/>
          </p15:clr>
        </p15:guide>
        <p15:guide id="6" orient="horz" pos="2296">
          <p15:clr>
            <a:srgbClr val="A4A3A4"/>
          </p15:clr>
        </p15:guide>
        <p15:guide id="7" pos="4209">
          <p15:clr>
            <a:srgbClr val="A4A3A4"/>
          </p15:clr>
        </p15:guide>
        <p15:guide id="8" pos="641">
          <p15:clr>
            <a:srgbClr val="A4A3A4"/>
          </p15:clr>
        </p15:guide>
        <p15:guide id="9" pos="737">
          <p15:clr>
            <a:srgbClr val="A4A3A4"/>
          </p15:clr>
        </p15:guide>
        <p15:guide id="10" pos="5930">
          <p15:clr>
            <a:srgbClr val="A4A3A4"/>
          </p15:clr>
        </p15:guide>
        <p15:guide id="11" pos="2243">
          <p15:clr>
            <a:srgbClr val="A4A3A4"/>
          </p15:clr>
        </p15:guide>
      </p15:sldGuideLst>
    </p:ext>
    <p:ext uri="{2D200454-40CA-4A62-9FC3-DE9A4176ACB9}">
      <p15:notesGuideLst xmlns:p15="http://schemas.microsoft.com/office/powerpoint/2012/main">
        <p15:guide id="1" orient="horz" pos="305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na Ivin" initials="AI" lastIdx="8" clrIdx="0">
    <p:extLst>
      <p:ext uri="{19B8F6BF-5375-455C-9EA6-DF929625EA0E}">
        <p15:presenceInfo xmlns:p15="http://schemas.microsoft.com/office/powerpoint/2012/main" userId="8acbb8285f62e9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79211" autoAdjust="0"/>
  </p:normalViewPr>
  <p:slideViewPr>
    <p:cSldViewPr showGuides="1">
      <p:cViewPr varScale="1">
        <p:scale>
          <a:sx n="68" d="100"/>
          <a:sy n="68" d="100"/>
        </p:scale>
        <p:origin x="1068" y="56"/>
      </p:cViewPr>
      <p:guideLst>
        <p:guide orient="horz" pos="4201"/>
        <p:guide orient="horz" pos="460"/>
        <p:guide orient="horz" pos="918"/>
        <p:guide orient="horz" pos="1888"/>
        <p:guide orient="horz" pos="1434"/>
        <p:guide orient="horz" pos="2296"/>
        <p:guide pos="4209"/>
        <p:guide pos="641"/>
        <p:guide pos="737"/>
        <p:guide pos="5930"/>
        <p:guide pos="224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2880" y="-108"/>
      </p:cViewPr>
      <p:guideLst>
        <p:guide orient="horz" pos="305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4T19:04:55.688" idx="7">
    <p:pos x="4479" y="3646"/>
    <p:text>removed commas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04T19:05:48.215" idx="8">
    <p:pos x="2651" y="3613"/>
    <p:text>deleted commas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84346"/>
          </a:xfrm>
          <a:prstGeom prst="rect">
            <a:avLst/>
          </a:prstGeom>
        </p:spPr>
        <p:txBody>
          <a:bodyPr vert="horz" lIns="91440" tIns="45720" rIns="91440" bIns="45720" rtlCol="0"/>
          <a:lstStyle>
            <a:lvl1pPr algn="r">
              <a:defRPr sz="1200"/>
            </a:lvl1pPr>
          </a:lstStyle>
          <a:p>
            <a:fld id="{B401EAAA-08CB-4D47-B3C3-78BB95335AB9}" type="datetimeFigureOut">
              <a:rPr lang="en-GB" smtClean="0"/>
              <a:pPr/>
              <a:t>21/10/2021</a:t>
            </a:fld>
            <a:endParaRPr lang="en-GB"/>
          </a:p>
        </p:txBody>
      </p:sp>
      <p:sp>
        <p:nvSpPr>
          <p:cNvPr id="4" name="Footer Placeholder 3"/>
          <p:cNvSpPr>
            <a:spLocks noGrp="1"/>
          </p:cNvSpPr>
          <p:nvPr>
            <p:ph type="ftr" sz="quarter" idx="2"/>
          </p:nvPr>
        </p:nvSpPr>
        <p:spPr>
          <a:xfrm>
            <a:off x="0" y="9200898"/>
            <a:ext cx="2971800" cy="4843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200898"/>
            <a:ext cx="2971800" cy="484346"/>
          </a:xfrm>
          <a:prstGeom prst="rect">
            <a:avLst/>
          </a:prstGeom>
        </p:spPr>
        <p:txBody>
          <a:bodyPr vert="horz" lIns="91440" tIns="45720" rIns="91440" bIns="45720" rtlCol="0" anchor="b"/>
          <a:lstStyle>
            <a:lvl1pPr algn="r">
              <a:defRPr sz="1200"/>
            </a:lvl1pPr>
          </a:lstStyle>
          <a:p>
            <a:fld id="{FBDF88E4-0B92-4B92-B598-D524367D8A1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D3876A7F-E317-4338-8266-DE02C480ECA0}" type="datetimeFigureOut">
              <a:rPr lang="en-GB" smtClean="0"/>
              <a:pPr/>
              <a:t>21/10/2021</a:t>
            </a:fld>
            <a:endParaRPr lang="en-GB"/>
          </a:p>
        </p:txBody>
      </p:sp>
      <p:sp>
        <p:nvSpPr>
          <p:cNvPr id="4" name="Slide Image Placeholder 3"/>
          <p:cNvSpPr>
            <a:spLocks noGrp="1" noRot="1" noChangeAspect="1"/>
          </p:cNvSpPr>
          <p:nvPr>
            <p:ph type="sldImg" idx="2"/>
          </p:nvPr>
        </p:nvSpPr>
        <p:spPr>
          <a:xfrm>
            <a:off x="806450" y="727075"/>
            <a:ext cx="5245100" cy="36322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00898"/>
            <a:ext cx="2971800" cy="4843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00898"/>
            <a:ext cx="2971800" cy="484346"/>
          </a:xfrm>
          <a:prstGeom prst="rect">
            <a:avLst/>
          </a:prstGeom>
        </p:spPr>
        <p:txBody>
          <a:bodyPr vert="horz" lIns="91440" tIns="45720" rIns="91440" bIns="45720" rtlCol="0" anchor="b"/>
          <a:lstStyle>
            <a:lvl1pPr algn="r">
              <a:defRPr sz="1200"/>
            </a:lvl1pPr>
          </a:lstStyle>
          <a:p>
            <a:fld id="{5979FF17-730D-4395-88AF-704DEA9F418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 CoH">
    <p:spTree>
      <p:nvGrpSpPr>
        <p:cNvPr id="1" name=""/>
        <p:cNvGrpSpPr/>
        <p:nvPr/>
      </p:nvGrpSpPr>
      <p:grpSpPr>
        <a:xfrm>
          <a:off x="0" y="0"/>
          <a:ext cx="0" cy="0"/>
          <a:chOff x="0" y="0"/>
          <a:chExt cx="0" cy="0"/>
        </a:xfrm>
      </p:grpSpPr>
      <p:sp>
        <p:nvSpPr>
          <p:cNvPr id="2" name="Title 1"/>
          <p:cNvSpPr>
            <a:spLocks noGrp="1"/>
          </p:cNvSpPr>
          <p:nvPr>
            <p:ph type="ctrTitle"/>
          </p:nvPr>
        </p:nvSpPr>
        <p:spPr>
          <a:xfrm>
            <a:off x="3860878" y="2938592"/>
            <a:ext cx="5460607" cy="1354504"/>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897392" y="4114229"/>
            <a:ext cx="5418154" cy="1258987"/>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0" y="0"/>
            <a:ext cx="5026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18"/>
          <p:cNvGrpSpPr/>
          <p:nvPr userDrawn="1"/>
        </p:nvGrpSpPr>
        <p:grpSpPr>
          <a:xfrm>
            <a:off x="1003745" y="2564904"/>
            <a:ext cx="8395750" cy="2258169"/>
            <a:chOff x="926533" y="2132856"/>
            <a:chExt cx="8119120" cy="2258169"/>
          </a:xfrm>
        </p:grpSpPr>
        <p:cxnSp>
          <p:nvCxnSpPr>
            <p:cNvPr id="13" name="Straight Connector 12"/>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lvl1pPr algn="ctr">
              <a:defRPr sz="1000"/>
            </a:lvl1pPr>
          </a:lstStyle>
          <a:p>
            <a:fld id="{B37BE51F-4BBC-4E39-B99A-77F19259E865}" type="datetimeFigureOut">
              <a:rPr lang="en-GB" smtClean="0"/>
              <a:pPr/>
              <a:t>21/10/2021</a:t>
            </a:fld>
            <a:endParaRPr lang="en-GB"/>
          </a:p>
        </p:txBody>
      </p:sp>
      <p:sp>
        <p:nvSpPr>
          <p:cNvPr id="17" name="Slide Number Placeholder 5"/>
          <p:cNvSpPr>
            <a:spLocks noGrp="1"/>
          </p:cNvSpPr>
          <p:nvPr>
            <p:ph type="sldNum" sz="quarter" idx="4"/>
          </p:nvPr>
        </p:nvSpPr>
        <p:spPr>
          <a:xfrm>
            <a:off x="3944888" y="6356351"/>
            <a:ext cx="2311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fld id="{2D856F43-A609-4997-A4F4-B2A60C3FF642}" type="slidenum">
              <a:rPr lang="en-GB" smtClean="0"/>
              <a:pPr algn="r"/>
              <a:t>‹#›</a:t>
            </a:fld>
            <a:endParaRPr lang="en-GB" dirty="0"/>
          </a:p>
        </p:txBody>
      </p:sp>
      <p:pic>
        <p:nvPicPr>
          <p:cNvPr id="22" name="Picture 21" descr="CforHE_logo.png"/>
          <p:cNvPicPr>
            <a:picLocks noChangeAspect="1"/>
          </p:cNvPicPr>
          <p:nvPr userDrawn="1"/>
        </p:nvPicPr>
        <p:blipFill>
          <a:blip r:embed="rId2" cstate="print"/>
          <a:stretch>
            <a:fillRect/>
          </a:stretch>
        </p:blipFill>
        <p:spPr>
          <a:xfrm>
            <a:off x="1014022" y="1851383"/>
            <a:ext cx="2028000" cy="398595"/>
          </a:xfrm>
          <a:prstGeom prst="rect">
            <a:avLst/>
          </a:prstGeom>
        </p:spPr>
      </p:pic>
      <p:pic>
        <p:nvPicPr>
          <p:cNvPr id="15" name="Graphic 1">
            <a:extLst>
              <a:ext uri="{FF2B5EF4-FFF2-40B4-BE49-F238E27FC236}">
                <a16:creationId xmlns:a16="http://schemas.microsoft.com/office/drawing/2014/main" id="{68058ABF-56ED-42EC-895E-7F70C787F7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4022" y="2732070"/>
            <a:ext cx="2751702" cy="190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559" y="274639"/>
            <a:ext cx="8436142" cy="1143000"/>
          </a:xfrm>
        </p:spPr>
        <p:txBody>
          <a:bodyPr>
            <a:noAutofit/>
          </a:bodyPr>
          <a:lstStyle>
            <a:lvl1pPr algn="l">
              <a:defRPr sz="3800" b="1"/>
            </a:lvl1pPr>
          </a:lstStyle>
          <a:p>
            <a:r>
              <a:rPr lang="en-US" dirty="0"/>
              <a:t>Click to edit Master title style</a:t>
            </a:r>
            <a:endParaRPr lang="en-GB" dirty="0"/>
          </a:p>
        </p:txBody>
      </p:sp>
      <p:sp>
        <p:nvSpPr>
          <p:cNvPr id="3" name="Content Placeholder 2"/>
          <p:cNvSpPr>
            <a:spLocks noGrp="1"/>
          </p:cNvSpPr>
          <p:nvPr>
            <p:ph idx="1"/>
          </p:nvPr>
        </p:nvSpPr>
        <p:spPr>
          <a:xfrm>
            <a:off x="974559" y="1639342"/>
            <a:ext cx="8436142" cy="4525963"/>
          </a:xfrm>
        </p:spPr>
        <p:txBody>
          <a:bodyPr vert="horz" lIns="95781" tIns="47890" rIns="95781" bIns="47890" rtlCol="0">
            <a:noAutofit/>
          </a:bodyPr>
          <a:lstStyle>
            <a:lvl1pPr algn="l" defTabSz="957808" rtl="0" eaLnBrk="1" latinLnBrk="0" hangingPunct="1">
              <a:spcBef>
                <a:spcPts val="0"/>
              </a:spcBef>
              <a:spcAft>
                <a:spcPts val="628"/>
              </a:spcAft>
              <a:buClr>
                <a:schemeClr val="accent1"/>
              </a:buClr>
              <a:buFontTx/>
              <a:buNone/>
              <a:defRPr lang="en-US" sz="2400" b="1" kern="1200" dirty="0" smtClean="0">
                <a:solidFill>
                  <a:schemeClr val="accent1"/>
                </a:solidFill>
                <a:latin typeface="Arial Narrow" pitchFamily="34" charset="0"/>
                <a:ea typeface="+mn-ea"/>
                <a:cs typeface="+mn-cs"/>
              </a:defRPr>
            </a:lvl1pPr>
            <a:lvl2pPr marL="342552" indent="-327585" algn="l" defTabSz="957808" rtl="0" eaLnBrk="1" latinLnBrk="0" hangingPunct="1">
              <a:spcBef>
                <a:spcPts val="0"/>
              </a:spcBef>
              <a:spcAft>
                <a:spcPts val="628"/>
              </a:spcAft>
              <a:buClr>
                <a:schemeClr val="accent1"/>
              </a:buClr>
              <a:buFont typeface="Wingdings" pitchFamily="2" charset="2"/>
              <a:buChar char="§"/>
              <a:defRPr lang="en-US" sz="2400" b="0" kern="1200" dirty="0" smtClean="0">
                <a:solidFill>
                  <a:schemeClr val="tx1"/>
                </a:solidFill>
                <a:latin typeface="Arial Narrow" pitchFamily="34" charset="0"/>
                <a:ea typeface="+mn-ea"/>
                <a:cs typeface="+mn-cs"/>
              </a:defRPr>
            </a:lvl2pPr>
            <a:lvl3pPr marL="557061" indent="-271048" algn="l" defTabSz="957808" rtl="0" eaLnBrk="1" latinLnBrk="0" hangingPunct="1">
              <a:spcBef>
                <a:spcPts val="0"/>
              </a:spcBef>
              <a:spcAft>
                <a:spcPts val="628"/>
              </a:spcAft>
              <a:buClr>
                <a:schemeClr val="accent1"/>
              </a:buClr>
              <a:buFont typeface="Verdana" pitchFamily="34" charset="0"/>
              <a:buChar char="−"/>
              <a:defRPr lang="en-US" sz="2400" b="0" kern="1200" dirty="0" smtClean="0">
                <a:solidFill>
                  <a:schemeClr val="tx1"/>
                </a:solidFill>
                <a:latin typeface="Arial Narrow" pitchFamily="34" charset="0"/>
                <a:ea typeface="+mn-ea"/>
                <a:cs typeface="+mn-cs"/>
              </a:defRPr>
            </a:lvl3pPr>
            <a:lvl4pPr marL="843075" indent="-286014" algn="l" defTabSz="957808" rtl="0" eaLnBrk="1" latinLnBrk="0" hangingPunct="1">
              <a:spcBef>
                <a:spcPts val="0"/>
              </a:spcBef>
              <a:spcAft>
                <a:spcPts val="628"/>
              </a:spcAft>
              <a:buClr>
                <a:schemeClr val="accent1"/>
              </a:buClr>
              <a:buFont typeface="Arial" pitchFamily="34" charset="0"/>
              <a:buChar char="•"/>
              <a:defRPr lang="en-US" sz="2400" b="0" kern="1200" dirty="0" smtClean="0">
                <a:solidFill>
                  <a:schemeClr val="tx1"/>
                </a:solidFill>
                <a:latin typeface="Arial Narrow" pitchFamily="34" charset="0"/>
                <a:ea typeface="+mn-ea"/>
                <a:cs typeface="+mn-cs"/>
              </a:defRPr>
            </a:lvl4pPr>
            <a:lvl5pPr marL="1129088" indent="-286014" algn="l" defTabSz="957808" rtl="0" eaLnBrk="1" latinLnBrk="0" hangingPunct="1">
              <a:spcBef>
                <a:spcPts val="0"/>
              </a:spcBef>
              <a:spcAft>
                <a:spcPts val="628"/>
              </a:spcAft>
              <a:buClr>
                <a:schemeClr val="accent1"/>
              </a:buClr>
              <a:defRPr lang="en-GB" sz="24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userDrawn="1"/>
        </p:nvSpPr>
        <p:spPr>
          <a:xfrm>
            <a:off x="0" y="0"/>
            <a:ext cx="5026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81" tIns="47890" rIns="95781" bIns="47890" rtlCol="0" anchor="ctr"/>
          <a:lstStyle/>
          <a:p>
            <a:pPr algn="ctr"/>
            <a:endParaRPr lang="en-GB"/>
          </a:p>
        </p:txBody>
      </p:sp>
      <p:cxnSp>
        <p:nvCxnSpPr>
          <p:cNvPr id="8" name="Straight Connector 7"/>
          <p:cNvCxnSpPr/>
          <p:nvPr userDrawn="1"/>
        </p:nvCxnSpPr>
        <p:spPr>
          <a:xfrm flipH="1">
            <a:off x="1021746" y="1516062"/>
            <a:ext cx="8395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userDrawn="1"/>
        </p:nvSpPr>
        <p:spPr>
          <a:xfrm>
            <a:off x="8913440" y="6356350"/>
            <a:ext cx="360040" cy="365126"/>
          </a:xfrm>
          <a:prstGeom prst="rect">
            <a:avLst/>
          </a:prstGeom>
        </p:spPr>
        <p:txBody>
          <a:bodyPr vert="horz" lIns="95781" tIns="47890" rIns="95781" bIns="47890" rtlCol="0" anchor="ctr"/>
          <a:lstStyle>
            <a:lvl1pPr algn="ctr">
              <a:defRPr sz="1000" b="1">
                <a:solidFill>
                  <a:schemeClr val="accent5"/>
                </a:solidFill>
                <a:latin typeface="Arial Narrow" pitchFamily="34" charset="0"/>
              </a:defRPr>
            </a:lvl1pPr>
          </a:lstStyle>
          <a:p>
            <a:pPr marL="0" marR="0" lvl="0" indent="0" algn="ctr" defTabSz="957812"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5"/>
              </a:solidFill>
              <a:effectLst/>
              <a:uLnTx/>
              <a:uFillTx/>
              <a:latin typeface="Arial Narrow"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p:nvPr userDrawn="1"/>
        </p:nvGrpSpPr>
        <p:grpSpPr>
          <a:xfrm>
            <a:off x="-7566" y="1916832"/>
            <a:ext cx="9913566" cy="3168353"/>
            <a:chOff x="-6984" y="1340768"/>
            <a:chExt cx="9150984" cy="3744417"/>
          </a:xfrm>
          <a:solidFill>
            <a:srgbClr val="FC6E68">
              <a:alpha val="50196"/>
            </a:srgbClr>
          </a:solidFill>
        </p:grpSpPr>
        <p:sp>
          <p:nvSpPr>
            <p:cNvPr id="16" name="Rectangle 15"/>
            <p:cNvSpPr/>
            <p:nvPr userDrawn="1"/>
          </p:nvSpPr>
          <p:spPr>
            <a:xfrm>
              <a:off x="-1" y="1340768"/>
              <a:ext cx="9144001" cy="3744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dirty="0"/>
            </a:p>
          </p:txBody>
        </p:sp>
        <p:sp>
          <p:nvSpPr>
            <p:cNvPr id="18" name="Rectangle 17"/>
            <p:cNvSpPr/>
            <p:nvPr userDrawn="1"/>
          </p:nvSpPr>
          <p:spPr>
            <a:xfrm>
              <a:off x="-6984" y="1340769"/>
              <a:ext cx="464024" cy="3744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726446" y="3049733"/>
            <a:ext cx="5474693"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7"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fld id="{2D856F43-A609-4997-A4F4-B2A60C3FF642}" type="slidenum">
              <a:rPr lang="en-GB" smtClean="0"/>
              <a:pPr algn="r"/>
              <a:t>‹#›</a:t>
            </a:fld>
            <a:endParaRPr lang="en-GB" dirty="0"/>
          </a:p>
        </p:txBody>
      </p:sp>
      <p:pic>
        <p:nvPicPr>
          <p:cNvPr id="27" name="Picture 26" descr="CforHE_logo.png"/>
          <p:cNvPicPr>
            <a:picLocks noChangeAspect="1"/>
          </p:cNvPicPr>
          <p:nvPr userDrawn="1"/>
        </p:nvPicPr>
        <p:blipFill>
          <a:blip r:embed="rId2" cstate="print"/>
          <a:stretch>
            <a:fillRect/>
          </a:stretch>
        </p:blipFill>
        <p:spPr>
          <a:xfrm>
            <a:off x="381445" y="5381494"/>
            <a:ext cx="2028000" cy="398595"/>
          </a:xfrm>
          <a:prstGeom prst="rect">
            <a:avLst/>
          </a:prstGeom>
        </p:spPr>
      </p:pic>
      <p:sp>
        <p:nvSpPr>
          <p:cNvPr id="12" name="Rectangle 11"/>
          <p:cNvSpPr/>
          <p:nvPr userDrawn="1"/>
        </p:nvSpPr>
        <p:spPr>
          <a:xfrm>
            <a:off x="282799" y="5828142"/>
            <a:ext cx="54502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200" b="1" dirty="0">
                <a:solidFill>
                  <a:schemeClr val="tx2"/>
                </a:solidFill>
                <a:latin typeface="Arial Narrow" pitchFamily="34" charset="0"/>
              </a:rPr>
              <a:t>Institute</a:t>
            </a:r>
            <a:r>
              <a:rPr lang="en-GB" sz="1200" b="1" baseline="0" dirty="0">
                <a:solidFill>
                  <a:schemeClr val="tx2"/>
                </a:solidFill>
                <a:latin typeface="Arial Narrow" pitchFamily="34" charset="0"/>
              </a:rPr>
              <a:t> of Education</a:t>
            </a:r>
            <a:r>
              <a:rPr lang="en-GB" sz="1200" b="0" baseline="0" dirty="0">
                <a:solidFill>
                  <a:schemeClr val="tx2"/>
                </a:solidFill>
                <a:latin typeface="Arial Narrow" pitchFamily="34" charset="0"/>
              </a:rPr>
              <a:t>, University of London, 20 Bedford Way, London, WC1H 0AL,  </a:t>
            </a:r>
            <a:endParaRPr lang="en-GB" sz="1200" b="0" dirty="0">
              <a:solidFill>
                <a:schemeClr val="tx2"/>
              </a:solidFill>
              <a:latin typeface="Arial Narrow" pitchFamily="34" charset="0"/>
            </a:endParaRPr>
          </a:p>
        </p:txBody>
      </p:sp>
      <p:sp>
        <p:nvSpPr>
          <p:cNvPr id="14" name="Rectangle 13"/>
          <p:cNvSpPr/>
          <p:nvPr userDrawn="1"/>
        </p:nvSpPr>
        <p:spPr>
          <a:xfrm>
            <a:off x="282799" y="6041540"/>
            <a:ext cx="74005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b="0" baseline="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b="0" baseline="0" dirty="0">
                <a:solidFill>
                  <a:schemeClr val="tx2"/>
                </a:solidFill>
                <a:latin typeface="Arial Narrow" pitchFamily="34" charset="0"/>
              </a:rPr>
              <a:t> +44(0)20 7612 6126    </a:t>
            </a:r>
            <a:r>
              <a:rPr lang="en-GB" sz="1200" b="1" baseline="0" dirty="0">
                <a:solidFill>
                  <a:schemeClr val="tx2"/>
                </a:solidFill>
                <a:latin typeface="Arial Narrow" pitchFamily="34" charset="0"/>
              </a:rPr>
              <a:t>email: </a:t>
            </a:r>
            <a:r>
              <a:rPr lang="en-GB" sz="1200" b="0" baseline="0" dirty="0">
                <a:solidFill>
                  <a:schemeClr val="tx2"/>
                </a:solidFill>
                <a:latin typeface="Arial Narrow" pitchFamily="34" charset="0"/>
              </a:rPr>
              <a:t>holocaust@ioe.ac.uk    </a:t>
            </a:r>
            <a:r>
              <a:rPr lang="en-GB" sz="1200" b="1" baseline="0" dirty="0">
                <a:solidFill>
                  <a:schemeClr val="tx2"/>
                </a:solidFill>
                <a:latin typeface="Arial Narrow" pitchFamily="34" charset="0"/>
              </a:rPr>
              <a:t>web:  </a:t>
            </a:r>
            <a:r>
              <a:rPr lang="en-GB" sz="1200" b="0" baseline="0" dirty="0">
                <a:solidFill>
                  <a:schemeClr val="tx2"/>
                </a:solidFill>
                <a:latin typeface="Arial Narrow" pitchFamily="34" charset="0"/>
              </a:rPr>
              <a:t>www.ioe.ac.uk/holocaust</a:t>
            </a:r>
            <a:endParaRPr lang="en-GB" sz="1200" b="0" dirty="0">
              <a:solidFill>
                <a:schemeClr val="tx2"/>
              </a:solidFill>
              <a:latin typeface="Arial Narrow" pitchFamily="34" charset="0"/>
            </a:endParaRPr>
          </a:p>
        </p:txBody>
      </p:sp>
      <p:sp>
        <p:nvSpPr>
          <p:cNvPr id="15" name="Rectangle 14"/>
          <p:cNvSpPr/>
          <p:nvPr userDrawn="1"/>
        </p:nvSpPr>
        <p:spPr>
          <a:xfrm>
            <a:off x="272480" y="6351420"/>
            <a:ext cx="7956884" cy="246221"/>
          </a:xfrm>
          <a:prstGeom prst="rect">
            <a:avLst/>
          </a:prstGeom>
        </p:spPr>
        <p:txBody>
          <a:bodyPr wrap="square">
            <a:spAutoFit/>
          </a:bodyPr>
          <a:lstStyle/>
          <a:p>
            <a:pPr>
              <a:defRPr/>
            </a:pPr>
            <a:r>
              <a:rPr lang="en-GB" sz="1000" dirty="0">
                <a:solidFill>
                  <a:schemeClr val="accent1"/>
                </a:solidFill>
                <a:latin typeface="+mj-lt"/>
                <a:cs typeface="+mn-cs"/>
              </a:rPr>
              <a:t>The IOE’s Centre for Holocaust Education is jointly funded by Pears Foundation and the Department for Education.</a:t>
            </a:r>
          </a:p>
        </p:txBody>
      </p:sp>
      <p:sp>
        <p:nvSpPr>
          <p:cNvPr id="13" name="Footer Placeholder 4"/>
          <p:cNvSpPr txBox="1">
            <a:spLocks/>
          </p:cNvSpPr>
          <p:nvPr userDrawn="1"/>
        </p:nvSpPr>
        <p:spPr>
          <a:xfrm>
            <a:off x="8913440" y="6356350"/>
            <a:ext cx="360040" cy="365126"/>
          </a:xfrm>
          <a:prstGeom prst="rect">
            <a:avLst/>
          </a:prstGeom>
        </p:spPr>
        <p:txBody>
          <a:bodyPr vert="horz" lIns="95781" tIns="47890" rIns="95781" bIns="47890" rtlCol="0" anchor="ctr"/>
          <a:lstStyle>
            <a:lvl1pPr algn="ctr">
              <a:defRPr sz="1000" b="1">
                <a:solidFill>
                  <a:schemeClr val="accent5"/>
                </a:solidFill>
                <a:latin typeface="Arial Narrow" pitchFamily="34" charset="0"/>
              </a:defRPr>
            </a:lvl1pPr>
          </a:lstStyle>
          <a:p>
            <a:pPr marL="0" marR="0" lvl="0" indent="0" algn="ctr" defTabSz="957812"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5"/>
                </a:solidFill>
                <a:effectLst/>
                <a:uLnTx/>
                <a:uFillTx/>
                <a:latin typeface="Arial Narrow" pitchFamily="34" charset="0"/>
                <a:ea typeface="+mn-ea"/>
                <a:cs typeface="+mn-cs"/>
              </a:rPr>
              <a:t>A</a:t>
            </a:r>
          </a:p>
        </p:txBody>
      </p:sp>
      <p:pic>
        <p:nvPicPr>
          <p:cNvPr id="20" name="Picture 19">
            <a:extLst>
              <a:ext uri="{FF2B5EF4-FFF2-40B4-BE49-F238E27FC236}">
                <a16:creationId xmlns:a16="http://schemas.microsoft.com/office/drawing/2014/main" id="{84E57E64-DB5E-4940-9E01-62BECC47B7FD}"/>
              </a:ext>
            </a:extLst>
          </p:cNvPr>
          <p:cNvPicPr>
            <a:picLocks noChangeAspect="1"/>
          </p:cNvPicPr>
          <p:nvPr userDrawn="1"/>
        </p:nvPicPr>
        <p:blipFill rotWithShape="1">
          <a:blip r:embed="rId3"/>
          <a:srcRect l="31100" t="22862" r="16562" b="12524"/>
          <a:stretch/>
        </p:blipFill>
        <p:spPr>
          <a:xfrm>
            <a:off x="6587266" y="2528900"/>
            <a:ext cx="2592288"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Co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4" name="Footer Placeholder 3"/>
          <p:cNvSpPr>
            <a:spLocks noGrp="1"/>
          </p:cNvSpPr>
          <p:nvPr>
            <p:ph type="ftr" sz="quarter" idx="11"/>
          </p:nvPr>
        </p:nvSpPr>
        <p:spPr/>
        <p:txBody>
          <a:bodyPr/>
          <a:lstStyle/>
          <a:p>
            <a:endParaRPr lang="en-GB"/>
          </a:p>
        </p:txBody>
      </p:sp>
      <p:cxnSp>
        <p:nvCxnSpPr>
          <p:cNvPr id="12" name="Straight Connector 11"/>
          <p:cNvCxnSpPr/>
          <p:nvPr userDrawn="1"/>
        </p:nvCxnSpPr>
        <p:spPr>
          <a:xfrm flipH="1">
            <a:off x="755125" y="1516062"/>
            <a:ext cx="839575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400" y="413792"/>
            <a:ext cx="8395200" cy="1143000"/>
          </a:xfrm>
          <a:solidFill>
            <a:schemeClr val="accent6"/>
          </a:solidFill>
        </p:spPr>
        <p:txBody>
          <a:bodyPr vert="horz" lIns="95781" tIns="47890" rIns="95781" bIns="47890" rtlCol="0" anchor="ctr">
            <a:noAutofit/>
          </a:bodyPr>
          <a:lstStyle>
            <a:lvl1pPr algn="ctr">
              <a:defRPr lang="en-GB" sz="3700" b="1" kern="1200" dirty="0" smtClean="0">
                <a:solidFill>
                  <a:schemeClr val="bg1"/>
                </a:solidFill>
                <a:latin typeface="Arial Narrow" pitchFamily="34" charset="0"/>
                <a:ea typeface="+mj-ea"/>
                <a:cs typeface="+mj-cs"/>
              </a:defRPr>
            </a:lvl1pPr>
          </a:lstStyle>
          <a:p>
            <a:pPr marL="359179" lvl="0" indent="-359179" algn="ctr" defTabSz="957812" rtl="0" eaLnBrk="1" latinLnBrk="0" hangingPunct="1">
              <a:spcBef>
                <a:spcPct val="0"/>
              </a:spcBef>
              <a:spcAft>
                <a:spcPts val="628"/>
              </a:spcAft>
              <a:buClr>
                <a:schemeClr val="accent1"/>
              </a:buClr>
              <a:buFont typeface="Arial" pitchFamily="34" charset="0"/>
              <a:buNone/>
            </a:pPr>
            <a:r>
              <a:rPr lang="en-US" dirty="0"/>
              <a:t>Click to edit Master title style</a:t>
            </a:r>
            <a:endParaRPr lang="en-GB" dirty="0"/>
          </a:p>
        </p:txBody>
      </p:sp>
      <p:sp>
        <p:nvSpPr>
          <p:cNvPr id="3" name="Date Placeholder 2"/>
          <p:cNvSpPr>
            <a:spLocks noGrp="1"/>
          </p:cNvSpPr>
          <p:nvPr>
            <p:ph type="dt" sz="half" idx="10"/>
          </p:nvPr>
        </p:nvSpPr>
        <p:spPr/>
        <p:txBody>
          <a:bodyPr/>
          <a:lstStyle/>
          <a:p>
            <a:fld id="{B37BE51F-4BBC-4E39-B99A-77F19259E865}" type="datetimeFigureOut">
              <a:rPr lang="en-GB" smtClean="0"/>
              <a:pPr/>
              <a:t>21/10/2021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6" name="Rectangle 5"/>
          <p:cNvSpPr/>
          <p:nvPr userDrawn="1"/>
        </p:nvSpPr>
        <p:spPr>
          <a:xfrm>
            <a:off x="755400" y="1749066"/>
            <a:ext cx="8395200" cy="4632262"/>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856F43-A609-4997-A4F4-B2A60C3FF64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559" y="274639"/>
            <a:ext cx="8436142" cy="1143000"/>
          </a:xfrm>
          <a:prstGeom prst="rect">
            <a:avLst/>
          </a:prstGeom>
        </p:spPr>
        <p:txBody>
          <a:bodyPr vert="horz" lIns="95781" tIns="47890" rIns="95781" bIns="4789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974559" y="1600201"/>
            <a:ext cx="8436142" cy="4525963"/>
          </a:xfrm>
          <a:prstGeom prst="rect">
            <a:avLst/>
          </a:prstGeom>
        </p:spPr>
        <p:txBody>
          <a:bodyPr vert="horz" lIns="95781" tIns="47890" rIns="95781" bIns="4789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95302" y="6356350"/>
            <a:ext cx="23114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fld id="{B37BE51F-4BBC-4E39-B99A-77F19259E865}" type="datetimeFigureOut">
              <a:rPr lang="en-GB" smtClean="0"/>
              <a:pPr/>
              <a:t>21/10/2021</a:t>
            </a:fld>
            <a:endParaRPr lang="en-GB" dirty="0"/>
          </a:p>
        </p:txBody>
      </p:sp>
      <p:sp>
        <p:nvSpPr>
          <p:cNvPr id="5" name="Footer Placeholder 4"/>
          <p:cNvSpPr>
            <a:spLocks noGrp="1"/>
          </p:cNvSpPr>
          <p:nvPr>
            <p:ph type="ftr" sz="quarter" idx="3"/>
          </p:nvPr>
        </p:nvSpPr>
        <p:spPr>
          <a:xfrm>
            <a:off x="3384551" y="6356350"/>
            <a:ext cx="31369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1" y="6356350"/>
            <a:ext cx="23114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pPr algn="r"/>
            <a:fld id="{2D856F43-A609-4997-A4F4-B2A60C3FF642}" type="slidenum">
              <a:rPr lang="en-GB" smtClean="0"/>
              <a:pPr algn="r"/>
              <a:t>‹#›</a:t>
            </a:fld>
            <a:endParaRPr lang="en-GB" dirty="0"/>
          </a:p>
        </p:txBody>
      </p:sp>
    </p:spTree>
  </p:cSld>
  <p:clrMap bg1="lt1" tx1="dk1" bg2="lt2" tx2="dk2" accent1="accent1" accent2="accent2" accent3="accent3" accent4="accent4" accent5="accent5" accent6="accent6" hlink="hlink" folHlink="folHlink"/>
  <p:sldLayoutIdLst>
    <p:sldLayoutId id="2147483671" r:id="rId1"/>
    <p:sldLayoutId id="2147483650" r:id="rId2"/>
    <p:sldLayoutId id="2147483672" r:id="rId3"/>
    <p:sldLayoutId id="2147483654" r:id="rId4"/>
    <p:sldLayoutId id="2147483673" r:id="rId5"/>
    <p:sldLayoutId id="2147483655" r:id="rId6"/>
  </p:sldLayoutIdLst>
  <p:txStyles>
    <p:titleStyle>
      <a:lvl1pPr algn="l" defTabSz="957812" rtl="0" eaLnBrk="1" latinLnBrk="0" hangingPunct="1">
        <a:spcBef>
          <a:spcPct val="0"/>
        </a:spcBef>
        <a:buNone/>
        <a:defRPr lang="en-GB" sz="3800" b="1" kern="1200" dirty="0" smtClean="0">
          <a:solidFill>
            <a:schemeClr val="tx1"/>
          </a:solidFill>
          <a:latin typeface="Arial Narrow" pitchFamily="34" charset="0"/>
          <a:ea typeface="+mj-ea"/>
          <a:cs typeface="+mj-cs"/>
        </a:defRPr>
      </a:lvl1pPr>
    </p:titleStyle>
    <p:bodyStyle>
      <a:lvl1pPr marL="359179" indent="-359179" algn="l" defTabSz="957812" rtl="0" eaLnBrk="1" latinLnBrk="0" hangingPunct="1">
        <a:spcBef>
          <a:spcPts val="0"/>
        </a:spcBef>
        <a:spcAft>
          <a:spcPts val="628"/>
        </a:spcAft>
        <a:buClr>
          <a:schemeClr val="accent1"/>
        </a:buClr>
        <a:buFont typeface="Arial" pitchFamily="34" charset="0"/>
        <a:buNone/>
        <a:defRPr lang="en-US" sz="2100" kern="1200" dirty="0" smtClean="0">
          <a:solidFill>
            <a:schemeClr val="tx1"/>
          </a:solidFill>
          <a:latin typeface="+mn-lt"/>
          <a:ea typeface="+mn-ea"/>
          <a:cs typeface="+mn-cs"/>
        </a:defRPr>
      </a:lvl1pPr>
      <a:lvl2pPr marL="286014" indent="-286014" algn="l" defTabSz="957812" rtl="0" eaLnBrk="1" latinLnBrk="0" hangingPunct="1">
        <a:spcBef>
          <a:spcPts val="0"/>
        </a:spcBef>
        <a:spcAft>
          <a:spcPts val="628"/>
        </a:spcAft>
        <a:buClr>
          <a:schemeClr val="accent4"/>
        </a:buClr>
        <a:buFont typeface="Wingdings" pitchFamily="2" charset="2"/>
        <a:buChar char="§"/>
        <a:defRPr lang="en-US" sz="2100" kern="1200" dirty="0" smtClean="0">
          <a:solidFill>
            <a:schemeClr val="tx1"/>
          </a:solidFill>
          <a:latin typeface="+mn-lt"/>
          <a:ea typeface="+mn-ea"/>
          <a:cs typeface="+mn-cs"/>
        </a:defRPr>
      </a:lvl2pPr>
      <a:lvl3pPr marL="557061" indent="-271048" algn="l" defTabSz="957812" rtl="0" eaLnBrk="1" latinLnBrk="0" hangingPunct="1">
        <a:spcBef>
          <a:spcPts val="0"/>
        </a:spcBef>
        <a:spcAft>
          <a:spcPts val="628"/>
        </a:spcAft>
        <a:buClr>
          <a:schemeClr val="accent4"/>
        </a:buClr>
        <a:buFont typeface="Arial" pitchFamily="34" charset="0"/>
        <a:buChar char="–"/>
        <a:defRPr lang="en-US" sz="2100" kern="1200" dirty="0" smtClean="0">
          <a:solidFill>
            <a:schemeClr val="tx1"/>
          </a:solidFill>
          <a:latin typeface="+mn-lt"/>
          <a:ea typeface="+mn-ea"/>
          <a:cs typeface="+mn-cs"/>
        </a:defRPr>
      </a:lvl3pPr>
      <a:lvl4pPr marL="843075" indent="-286014" algn="l" defTabSz="957812" rtl="0" eaLnBrk="1" latinLnBrk="0" hangingPunct="1">
        <a:spcBef>
          <a:spcPts val="0"/>
        </a:spcBef>
        <a:spcAft>
          <a:spcPts val="628"/>
        </a:spcAft>
        <a:buClr>
          <a:schemeClr val="accent4"/>
        </a:buClr>
        <a:buFont typeface="Arial" pitchFamily="34" charset="0"/>
        <a:buChar char="•"/>
        <a:defRPr lang="en-US" sz="2100" kern="1200" dirty="0" smtClean="0">
          <a:solidFill>
            <a:schemeClr val="tx1"/>
          </a:solidFill>
          <a:latin typeface="+mn-lt"/>
          <a:ea typeface="+mn-ea"/>
          <a:cs typeface="+mn-cs"/>
        </a:defRPr>
      </a:lvl4pPr>
      <a:lvl5pPr marL="1129088" indent="-286014" algn="l" defTabSz="957812" rtl="0" eaLnBrk="1" latinLnBrk="0" hangingPunct="1">
        <a:spcBef>
          <a:spcPts val="0"/>
        </a:spcBef>
        <a:spcAft>
          <a:spcPts val="628"/>
        </a:spcAft>
        <a:buClr>
          <a:schemeClr val="accent4"/>
        </a:buClr>
        <a:buFont typeface="Arial" pitchFamily="34" charset="0"/>
        <a:buChar char="»"/>
        <a:defRPr lang="en-GB" sz="2100" kern="1200" dirty="0" smtClean="0">
          <a:solidFill>
            <a:schemeClr val="tx1"/>
          </a:solidFill>
          <a:latin typeface="+mn-lt"/>
          <a:ea typeface="+mn-ea"/>
          <a:cs typeface="+mn-cs"/>
        </a:defRPr>
      </a:lvl5pPr>
      <a:lvl6pPr marL="2633983"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889"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795"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01"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2" rtl="0" eaLnBrk="1" latinLnBrk="0" hangingPunct="1">
        <a:defRPr sz="1800" kern="1200">
          <a:solidFill>
            <a:schemeClr val="tx1"/>
          </a:solidFill>
          <a:latin typeface="+mn-lt"/>
          <a:ea typeface="+mn-ea"/>
          <a:cs typeface="+mn-cs"/>
        </a:defRPr>
      </a:lvl1pPr>
      <a:lvl2pPr marL="478906" algn="l" defTabSz="957812" rtl="0" eaLnBrk="1" latinLnBrk="0" hangingPunct="1">
        <a:defRPr sz="1800" kern="1200">
          <a:solidFill>
            <a:schemeClr val="tx1"/>
          </a:solidFill>
          <a:latin typeface="+mn-lt"/>
          <a:ea typeface="+mn-ea"/>
          <a:cs typeface="+mn-cs"/>
        </a:defRPr>
      </a:lvl2pPr>
      <a:lvl3pPr marL="957812" algn="l" defTabSz="957812" rtl="0" eaLnBrk="1" latinLnBrk="0" hangingPunct="1">
        <a:defRPr sz="1800" kern="1200">
          <a:solidFill>
            <a:schemeClr val="tx1"/>
          </a:solidFill>
          <a:latin typeface="+mn-lt"/>
          <a:ea typeface="+mn-ea"/>
          <a:cs typeface="+mn-cs"/>
        </a:defRPr>
      </a:lvl3pPr>
      <a:lvl4pPr marL="1436718" algn="l" defTabSz="957812" rtl="0" eaLnBrk="1" latinLnBrk="0" hangingPunct="1">
        <a:defRPr sz="1800" kern="1200">
          <a:solidFill>
            <a:schemeClr val="tx1"/>
          </a:solidFill>
          <a:latin typeface="+mn-lt"/>
          <a:ea typeface="+mn-ea"/>
          <a:cs typeface="+mn-cs"/>
        </a:defRPr>
      </a:lvl4pPr>
      <a:lvl5pPr marL="1915623" algn="l" defTabSz="957812" rtl="0" eaLnBrk="1" latinLnBrk="0" hangingPunct="1">
        <a:defRPr sz="1800" kern="1200">
          <a:solidFill>
            <a:schemeClr val="tx1"/>
          </a:solidFill>
          <a:latin typeface="+mn-lt"/>
          <a:ea typeface="+mn-ea"/>
          <a:cs typeface="+mn-cs"/>
        </a:defRPr>
      </a:lvl5pPr>
      <a:lvl6pPr marL="2394530" algn="l" defTabSz="957812" rtl="0" eaLnBrk="1" latinLnBrk="0" hangingPunct="1">
        <a:defRPr sz="1800" kern="1200">
          <a:solidFill>
            <a:schemeClr val="tx1"/>
          </a:solidFill>
          <a:latin typeface="+mn-lt"/>
          <a:ea typeface="+mn-ea"/>
          <a:cs typeface="+mn-cs"/>
        </a:defRPr>
      </a:lvl6pPr>
      <a:lvl7pPr marL="2873437" algn="l" defTabSz="957812" rtl="0" eaLnBrk="1" latinLnBrk="0" hangingPunct="1">
        <a:defRPr sz="1800" kern="1200">
          <a:solidFill>
            <a:schemeClr val="tx1"/>
          </a:solidFill>
          <a:latin typeface="+mn-lt"/>
          <a:ea typeface="+mn-ea"/>
          <a:cs typeface="+mn-cs"/>
        </a:defRPr>
      </a:lvl7pPr>
      <a:lvl8pPr marL="3352341" algn="l" defTabSz="957812" rtl="0" eaLnBrk="1" latinLnBrk="0" hangingPunct="1">
        <a:defRPr sz="1800" kern="1200">
          <a:solidFill>
            <a:schemeClr val="tx1"/>
          </a:solidFill>
          <a:latin typeface="+mn-lt"/>
          <a:ea typeface="+mn-ea"/>
          <a:cs typeface="+mn-cs"/>
        </a:defRPr>
      </a:lvl8pPr>
      <a:lvl9pPr marL="3831249" algn="l" defTabSz="9578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40832" y="980728"/>
            <a:ext cx="5695017" cy="1514599"/>
          </a:xfrm>
          <a:prstGeom prst="rect">
            <a:avLst/>
          </a:prstGeom>
        </p:spPr>
        <p:txBody>
          <a:bodyPr vert="horz" lIns="0" tIns="47890" rIns="0" bIns="47890" rtlCol="0" anchor="ctr">
            <a:noAutofit/>
          </a:bodyPr>
          <a:lstStyle/>
          <a:p>
            <a:pPr marL="0" marR="0" lvl="0" indent="0" algn="l" defTabSz="957812" rtl="0" eaLnBrk="1" fontAlgn="auto" latinLnBrk="0" hangingPunct="1">
              <a:lnSpc>
                <a:spcPct val="90000"/>
              </a:lnSpc>
              <a:spcBef>
                <a:spcPct val="0"/>
              </a:spcBef>
              <a:spcAft>
                <a:spcPts val="0"/>
              </a:spcAft>
              <a:buClrTx/>
              <a:buSzTx/>
              <a:buFontTx/>
              <a:buNone/>
              <a:tabLst/>
              <a:defRPr/>
            </a:pPr>
            <a:endParaRPr kumimoji="0" lang="en-GB" sz="3800" b="1" i="0" u="none" strike="noStrike" kern="1200" cap="none" spc="0" normalizeH="0" baseline="0" noProof="0" dirty="0">
              <a:ln>
                <a:noFill/>
              </a:ln>
              <a:solidFill>
                <a:schemeClr val="tx1"/>
              </a:solidFill>
              <a:effectLst/>
              <a:uLnTx/>
              <a:uFillTx/>
              <a:latin typeface="Arial Narrow" pitchFamily="34" charset="0"/>
              <a:ea typeface="+mj-ea"/>
              <a:cs typeface="+mj-cs"/>
            </a:endParaRPr>
          </a:p>
        </p:txBody>
      </p:sp>
      <p:sp>
        <p:nvSpPr>
          <p:cNvPr id="8" name="Title 1"/>
          <p:cNvSpPr txBox="1">
            <a:spLocks/>
          </p:cNvSpPr>
          <p:nvPr/>
        </p:nvSpPr>
        <p:spPr>
          <a:xfrm>
            <a:off x="4088904" y="2671700"/>
            <a:ext cx="4608512" cy="1514599"/>
          </a:xfrm>
          <a:prstGeom prst="rect">
            <a:avLst/>
          </a:prstGeom>
        </p:spPr>
        <p:txBody>
          <a:bodyPr vert="horz" lIns="0" tIns="47890" rIns="0" bIns="47890" rtlCol="0" anchor="ctr">
            <a:noAutofit/>
          </a:bodyPr>
          <a:lstStyle/>
          <a:p>
            <a:pPr lvl="0">
              <a:lnSpc>
                <a:spcPct val="90000"/>
              </a:lnSpc>
              <a:spcBef>
                <a:spcPct val="0"/>
              </a:spcBef>
              <a:defRPr/>
            </a:pPr>
            <a:r>
              <a:rPr lang="en-GB" sz="3600" b="1" dirty="0">
                <a:latin typeface="Arial Narrow" pitchFamily="34" charset="0"/>
              </a:rPr>
              <a:t>Key events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1162" y="2108348"/>
            <a:ext cx="2449670" cy="1720503"/>
            <a:chOff x="1462577" y="2572556"/>
            <a:chExt cx="2261234" cy="1720502"/>
          </a:xfrm>
        </p:grpSpPr>
        <p:sp>
          <p:nvSpPr>
            <p:cNvPr id="5" name="Title 3"/>
            <p:cNvSpPr txBox="1">
              <a:spLocks/>
            </p:cNvSpPr>
            <p:nvPr/>
          </p:nvSpPr>
          <p:spPr>
            <a:xfrm>
              <a:off x="1462577" y="2572556"/>
              <a:ext cx="2261234" cy="1720502"/>
            </a:xfrm>
            <a:prstGeom prst="rect">
              <a:avLst/>
            </a:prstGeom>
          </p:spPr>
          <p:txBody>
            <a:bodyPr vert="horz" lIns="91440" tIns="45720" rIns="91440" bIns="45720" rtlCol="0" anchor="ctr">
              <a:noAutofit/>
            </a:bodyPr>
            <a:lstStyle/>
            <a:p>
              <a:pPr lvl="0">
                <a:lnSpc>
                  <a:spcPct val="105000"/>
                </a:lnSpc>
                <a:spcBef>
                  <a:spcPct val="0"/>
                </a:spcBef>
              </a:pPr>
              <a:r>
                <a:rPr lang="en-GB" sz="8000" b="1" dirty="0">
                  <a:solidFill>
                    <a:schemeClr val="accent6"/>
                  </a:solidFill>
                  <a:latin typeface="Arial Narrow" pitchFamily="34" charset="0"/>
                  <a:ea typeface="+mj-ea"/>
                  <a:cs typeface="+mj-cs"/>
                </a:rPr>
                <a:t>1939</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1 September</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0873"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r>
              <a:rPr lang="en-GB" sz="3700" dirty="0"/>
              <a:t>Germany invades Poland</a:t>
            </a:r>
          </a:p>
        </p:txBody>
      </p:sp>
      <p:sp>
        <p:nvSpPr>
          <p:cNvPr id="8" name="Title 3"/>
          <p:cNvSpPr txBox="1">
            <a:spLocks/>
          </p:cNvSpPr>
          <p:nvPr/>
        </p:nvSpPr>
        <p:spPr>
          <a:xfrm>
            <a:off x="991162" y="4935701"/>
            <a:ext cx="8183884"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On 1 September Nazi Germany invades Poland. Two days later Britain and France declare war. In October the Soviet Union join Germany and also invade Poland. Within weeks Poland is defeated.</a:t>
            </a:r>
          </a:p>
          <a:p>
            <a:pPr>
              <a:spcBef>
                <a:spcPct val="0"/>
              </a:spcBef>
            </a:pPr>
            <a:endParaRPr lang="en-GB" sz="2400" dirty="0">
              <a:latin typeface="Arial Narrow" pitchFamily="34" charset="0"/>
              <a:ea typeface="+mj-ea"/>
              <a:cs typeface="+mj-cs"/>
            </a:endParaRPr>
          </a:p>
        </p:txBody>
      </p:sp>
      <p:pic>
        <p:nvPicPr>
          <p:cNvPr id="2050" name="Picture 2">
            <a:extLst>
              <a:ext uri="{FF2B5EF4-FFF2-40B4-BE49-F238E27FC236}">
                <a16:creationId xmlns:a16="http://schemas.microsoft.com/office/drawing/2014/main" id="{340D742B-578F-4354-B775-CFF011590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928" y="1959931"/>
            <a:ext cx="3925812" cy="2576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41145D5-E339-4159-AD77-F6E5BA07242B}"/>
              </a:ext>
            </a:extLst>
          </p:cNvPr>
          <p:cNvSpPr/>
          <p:nvPr/>
        </p:nvSpPr>
        <p:spPr>
          <a:xfrm rot="5400000">
            <a:off x="7423223" y="2743603"/>
            <a:ext cx="1908887" cy="261610"/>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Map: www.ushmm.org</a:t>
            </a:r>
          </a:p>
        </p:txBody>
      </p:sp>
    </p:spTree>
    <p:extLst>
      <p:ext uri="{BB962C8B-B14F-4D97-AF65-F5344CB8AC3E}">
        <p14:creationId xmlns:p14="http://schemas.microsoft.com/office/powerpoint/2010/main" val="342935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1162" y="2108348"/>
            <a:ext cx="2449670" cy="1720503"/>
            <a:chOff x="1462577" y="2572556"/>
            <a:chExt cx="2261234" cy="1720502"/>
          </a:xfrm>
        </p:grpSpPr>
        <p:sp>
          <p:nvSpPr>
            <p:cNvPr id="5" name="Title 3"/>
            <p:cNvSpPr txBox="1">
              <a:spLocks/>
            </p:cNvSpPr>
            <p:nvPr/>
          </p:nvSpPr>
          <p:spPr>
            <a:xfrm>
              <a:off x="1462577" y="2572556"/>
              <a:ext cx="2261234" cy="1720502"/>
            </a:xfrm>
            <a:prstGeom prst="rect">
              <a:avLst/>
            </a:prstGeom>
          </p:spPr>
          <p:txBody>
            <a:bodyPr vert="horz" lIns="91440" tIns="45720" rIns="91440" bIns="45720" rtlCol="0" anchor="ctr">
              <a:noAutofit/>
            </a:bodyPr>
            <a:lstStyle/>
            <a:p>
              <a:pPr lvl="0">
                <a:lnSpc>
                  <a:spcPct val="105000"/>
                </a:lnSpc>
                <a:spcBef>
                  <a:spcPct val="0"/>
                </a:spcBef>
              </a:pPr>
              <a:r>
                <a:rPr lang="en-GB" sz="8000" b="1" dirty="0">
                  <a:solidFill>
                    <a:schemeClr val="accent6"/>
                  </a:solidFill>
                  <a:latin typeface="Arial Narrow" pitchFamily="34" charset="0"/>
                  <a:ea typeface="+mj-ea"/>
                  <a:cs typeface="+mj-cs"/>
                </a:rPr>
                <a:t>1941</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22 June</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0873"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r>
              <a:rPr lang="en-GB" sz="3700" dirty="0"/>
              <a:t>Germany invades the Soviet Union</a:t>
            </a:r>
          </a:p>
        </p:txBody>
      </p:sp>
      <p:sp>
        <p:nvSpPr>
          <p:cNvPr id="8" name="Title 3"/>
          <p:cNvSpPr txBox="1">
            <a:spLocks/>
          </p:cNvSpPr>
          <p:nvPr/>
        </p:nvSpPr>
        <p:spPr>
          <a:xfrm>
            <a:off x="966716" y="4697050"/>
            <a:ext cx="8183884"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On 22 June Nazi Germany and its allies invade the Soviet Union. It is a surprise move. From the start war in the East is particularly brutal. In the first months the Nazis are very successful. They push deep into the Soviet Union. By December things begin to change.</a:t>
            </a:r>
          </a:p>
          <a:p>
            <a:pPr>
              <a:spcBef>
                <a:spcPct val="0"/>
              </a:spcBef>
            </a:pPr>
            <a:endParaRPr lang="en-GB" sz="2400" dirty="0">
              <a:latin typeface="Arial Narrow" pitchFamily="34" charset="0"/>
              <a:ea typeface="+mj-ea"/>
              <a:cs typeface="+mj-cs"/>
            </a:endParaRPr>
          </a:p>
        </p:txBody>
      </p:sp>
      <p:pic>
        <p:nvPicPr>
          <p:cNvPr id="3074" name="Picture 2">
            <a:extLst>
              <a:ext uri="{FF2B5EF4-FFF2-40B4-BE49-F238E27FC236}">
                <a16:creationId xmlns:a16="http://schemas.microsoft.com/office/drawing/2014/main" id="{B9A658F4-0B2D-4CB4-970D-B382108CC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944" y="1923413"/>
            <a:ext cx="3667833" cy="2407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1A8DD34-AE13-47B9-BCCA-C9DA1E75AE06}"/>
              </a:ext>
            </a:extLst>
          </p:cNvPr>
          <p:cNvSpPr/>
          <p:nvPr/>
        </p:nvSpPr>
        <p:spPr>
          <a:xfrm rot="5400000">
            <a:off x="7441729" y="2743603"/>
            <a:ext cx="1908887" cy="261610"/>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Map: www.ushmm.org</a:t>
            </a:r>
          </a:p>
        </p:txBody>
      </p:sp>
    </p:spTree>
    <p:extLst>
      <p:ext uri="{BB962C8B-B14F-4D97-AF65-F5344CB8AC3E}">
        <p14:creationId xmlns:p14="http://schemas.microsoft.com/office/powerpoint/2010/main" val="77297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Notes for teachers</a:t>
            </a:r>
          </a:p>
        </p:txBody>
      </p:sp>
      <p:sp>
        <p:nvSpPr>
          <p:cNvPr id="3" name="Content Placeholder 2"/>
          <p:cNvSpPr>
            <a:spLocks noGrp="1"/>
          </p:cNvSpPr>
          <p:nvPr>
            <p:ph idx="1"/>
          </p:nvPr>
        </p:nvSpPr>
        <p:spPr/>
        <p:txBody>
          <a:bodyPr/>
          <a:lstStyle/>
          <a:p>
            <a:pPr marL="342900" indent="-342900">
              <a:lnSpc>
                <a:spcPct val="150000"/>
              </a:lnSpc>
              <a:spcAft>
                <a:spcPts val="0"/>
              </a:spcAft>
              <a:buFont typeface="Wingdings" panose="05000000000000000000" pitchFamily="2" charset="2"/>
              <a:buChar char="§"/>
            </a:pPr>
            <a:r>
              <a:rPr lang="en-GB" b="0" dirty="0">
                <a:solidFill>
                  <a:schemeClr val="tx1"/>
                </a:solidFill>
              </a:rPr>
              <a:t>These cards are for use with the lesson ‘What happened to the Jews of Europe and non-Jewish victim groups?’</a:t>
            </a:r>
          </a:p>
          <a:p>
            <a:pPr marL="342900" indent="-342900">
              <a:lnSpc>
                <a:spcPct val="150000"/>
              </a:lnSpc>
              <a:spcAft>
                <a:spcPts val="0"/>
              </a:spcAft>
              <a:buFont typeface="Wingdings" panose="05000000000000000000" pitchFamily="2" charset="2"/>
              <a:buChar char="§"/>
            </a:pPr>
            <a:r>
              <a:rPr lang="en-GB" b="0" dirty="0">
                <a:solidFill>
                  <a:schemeClr val="tx1"/>
                </a:solidFill>
              </a:rPr>
              <a:t>The cards should be affixed to the wall beneath the relevant year before starting the lesson</a:t>
            </a:r>
          </a:p>
          <a:p>
            <a:pPr marL="342900" indent="-342900">
              <a:lnSpc>
                <a:spcPct val="150000"/>
              </a:lnSpc>
              <a:spcAft>
                <a:spcPts val="0"/>
              </a:spcAft>
              <a:buFont typeface="Wingdings" panose="05000000000000000000" pitchFamily="2" charset="2"/>
              <a:buChar char="§"/>
            </a:pPr>
            <a:r>
              <a:rPr lang="en-GB" b="0" dirty="0">
                <a:solidFill>
                  <a:schemeClr val="tx1"/>
                </a:solidFill>
              </a:rPr>
              <a:t>Ideally these slides should be printed in colour on A4 paper and laminated</a:t>
            </a:r>
          </a:p>
          <a:p>
            <a:pPr lvl="1">
              <a:lnSpc>
                <a:spcPct val="150000"/>
              </a:lnSpc>
            </a:pPr>
            <a:r>
              <a:rPr lang="en-GB" dirty="0"/>
              <a:t>For further guidance please refer to the detailed lesson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92560" y="1903441"/>
            <a:ext cx="7416823" cy="1885599"/>
            <a:chOff x="1398109" y="2367649"/>
            <a:chExt cx="6846299" cy="1885598"/>
          </a:xfrm>
        </p:grpSpPr>
        <p:sp>
          <p:nvSpPr>
            <p:cNvPr id="5" name="Title 3"/>
            <p:cNvSpPr txBox="1">
              <a:spLocks/>
            </p:cNvSpPr>
            <p:nvPr/>
          </p:nvSpPr>
          <p:spPr>
            <a:xfrm>
              <a:off x="1398109" y="2367649"/>
              <a:ext cx="2206869" cy="1720502"/>
            </a:xfrm>
            <a:prstGeom prst="rect">
              <a:avLst/>
            </a:prstGeom>
            <a:noFill/>
          </p:spPr>
          <p:txBody>
            <a:bodyPr vert="horz" lIns="91440" tIns="45720" rIns="91440" bIns="45720" rtlCol="0" anchor="ctr">
              <a:noAutofit/>
            </a:bodyPr>
            <a:lstStyle/>
            <a:p>
              <a:pPr lvl="0">
                <a:lnSpc>
                  <a:spcPct val="80000"/>
                </a:lnSpc>
                <a:spcBef>
                  <a:spcPct val="0"/>
                </a:spcBef>
              </a:pPr>
              <a:r>
                <a:rPr lang="en-GB" sz="8000" b="1" dirty="0">
                  <a:solidFill>
                    <a:schemeClr val="accent6"/>
                  </a:solidFill>
                  <a:latin typeface="Arial Narrow" pitchFamily="34" charset="0"/>
                  <a:ea typeface="+mj-ea"/>
                  <a:cs typeface="+mj-cs"/>
                </a:rPr>
                <a:t>1933</a:t>
              </a:r>
              <a:r>
                <a:rPr lang="en-GB" sz="12800" b="1" dirty="0">
                  <a:solidFill>
                    <a:srgbClr val="FC6E68"/>
                  </a:solidFill>
                  <a:latin typeface="Arial Narrow" pitchFamily="34" charset="0"/>
                  <a:ea typeface="+mj-ea"/>
                  <a:cs typeface="+mj-cs"/>
                </a:rPr>
                <a:t> </a:t>
              </a:r>
            </a:p>
            <a:p>
              <a:pPr lvl="0">
                <a:lnSpc>
                  <a:spcPct val="80000"/>
                </a:lnSpc>
                <a:spcBef>
                  <a:spcPct val="0"/>
                </a:spcBef>
              </a:pPr>
              <a:r>
                <a:rPr lang="en-GB" sz="2800" b="1" dirty="0">
                  <a:solidFill>
                    <a:schemeClr val="tx1">
                      <a:lumMod val="75000"/>
                      <a:lumOff val="25000"/>
                    </a:schemeClr>
                  </a:solidFill>
                  <a:latin typeface="Arial Narrow" pitchFamily="34" charset="0"/>
                  <a:ea typeface="+mj-ea"/>
                  <a:cs typeface="+mj-cs"/>
                </a:rPr>
                <a:t> 30 January</a:t>
              </a:r>
            </a:p>
          </p:txBody>
        </p:sp>
        <p:cxnSp>
          <p:nvCxnSpPr>
            <p:cNvPr id="7" name="Straight Connector 6"/>
            <p:cNvCxnSpPr/>
            <p:nvPr/>
          </p:nvCxnSpPr>
          <p:spPr>
            <a:xfrm>
              <a:off x="3591583"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032290" y="2532745"/>
              <a:ext cx="4212118"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ea typeface="+mj-ea"/>
                  <a:cs typeface="+mj-cs"/>
                </a:rPr>
                <a:t>Hitler is made leader of the German government by President von Hindenburg. However, the Nazis are not yet in total control.</a:t>
              </a:r>
            </a:p>
          </p:txBody>
        </p:sp>
      </p:grpSp>
      <p:sp>
        <p:nvSpPr>
          <p:cNvPr id="10" name="Content Placeholder 2"/>
          <p:cNvSpPr txBox="1">
            <a:spLocks/>
          </p:cNvSpPr>
          <p:nvPr/>
        </p:nvSpPr>
        <p:spPr>
          <a:xfrm>
            <a:off x="919780" y="4217717"/>
            <a:ext cx="7074095" cy="1371523"/>
          </a:xfrm>
          <a:prstGeom prst="rect">
            <a:avLst/>
          </a:prstGeom>
        </p:spPr>
        <p:txBody>
          <a:bodyPr lIns="83969" tIns="41985" rIns="83969" bIns="41985"/>
          <a:lstStyle/>
          <a:p>
            <a:pPr marL="286014" lvl="1" indent="-286014">
              <a:spcAft>
                <a:spcPts val="628"/>
              </a:spcAft>
              <a:buClr>
                <a:schemeClr val="bg1">
                  <a:lumMod val="50000"/>
                </a:schemeClr>
              </a:buClr>
              <a:buFont typeface="Wingdings" pitchFamily="2" charset="2"/>
              <a:buChar char="§"/>
            </a:pPr>
            <a:r>
              <a:rPr lang="en-GB" sz="2100" dirty="0">
                <a:latin typeface="Arial Narrow" pitchFamily="34" charset="0"/>
              </a:rPr>
              <a:t>Only three Nazis are in the top level of his government</a:t>
            </a:r>
          </a:p>
          <a:p>
            <a:pPr marL="286014" lvl="1" indent="-286014">
              <a:spcAft>
                <a:spcPts val="628"/>
              </a:spcAft>
              <a:buClr>
                <a:schemeClr val="bg1">
                  <a:lumMod val="50000"/>
                </a:schemeClr>
              </a:buClr>
              <a:buFont typeface="Wingdings" pitchFamily="2" charset="2"/>
              <a:buChar char="§"/>
            </a:pPr>
            <a:r>
              <a:rPr lang="en-GB" sz="2100" dirty="0">
                <a:latin typeface="Arial Narrow" pitchFamily="34" charset="0"/>
              </a:rPr>
              <a:t>Laws must still be agreed by the </a:t>
            </a:r>
            <a:r>
              <a:rPr lang="en-GB" sz="2100" i="1" dirty="0">
                <a:latin typeface="Arial Narrow" pitchFamily="34" charset="0"/>
              </a:rPr>
              <a:t>Reichstag</a:t>
            </a:r>
            <a:r>
              <a:rPr lang="en-GB" sz="2100" dirty="0">
                <a:latin typeface="Arial Narrow" pitchFamily="34" charset="0"/>
              </a:rPr>
              <a:t> (Parliament)</a:t>
            </a:r>
          </a:p>
          <a:p>
            <a:pPr marL="286014" lvl="1" indent="-286014">
              <a:spcAft>
                <a:spcPts val="628"/>
              </a:spcAft>
              <a:buClr>
                <a:schemeClr val="bg1">
                  <a:lumMod val="50000"/>
                </a:schemeClr>
              </a:buClr>
              <a:buFont typeface="Wingdings" pitchFamily="2" charset="2"/>
              <a:buChar char="§"/>
            </a:pPr>
            <a:r>
              <a:rPr lang="en-GB" sz="2100" dirty="0">
                <a:latin typeface="Arial Narrow" pitchFamily="34" charset="0"/>
              </a:rPr>
              <a:t>The President (who is supported by the army) has the power to sack Hitler and appoint another Chancellor at any time</a:t>
            </a:r>
          </a:p>
        </p:txBody>
      </p:sp>
      <p:sp>
        <p:nvSpPr>
          <p:cNvPr id="11" name="Title 10"/>
          <p:cNvSpPr>
            <a:spLocks noGrp="1"/>
          </p:cNvSpPr>
          <p:nvPr>
            <p:ph type="title"/>
          </p:nvPr>
        </p:nvSpPr>
        <p:spPr>
          <a:solidFill>
            <a:schemeClr val="accent6"/>
          </a:solidFill>
        </p:spPr>
        <p:txBody>
          <a:bodyPr/>
          <a:lstStyle/>
          <a:p>
            <a:r>
              <a:rPr lang="en-GB" dirty="0"/>
              <a:t>Hitler becomes	Chancellor of Germany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2561" y="2068537"/>
            <a:ext cx="8064895" cy="1792511"/>
            <a:chOff x="1397398" y="2532745"/>
            <a:chExt cx="7444518" cy="1792510"/>
          </a:xfrm>
        </p:grpSpPr>
        <p:sp>
          <p:nvSpPr>
            <p:cNvPr id="5" name="Title 3"/>
            <p:cNvSpPr txBox="1">
              <a:spLocks/>
            </p:cNvSpPr>
            <p:nvPr/>
          </p:nvSpPr>
          <p:spPr>
            <a:xfrm>
              <a:off x="1397398" y="2604753"/>
              <a:ext cx="2127004"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6"/>
                  </a:solidFill>
                  <a:latin typeface="Arial Narrow" pitchFamily="34" charset="0"/>
                  <a:ea typeface="+mj-ea"/>
                  <a:cs typeface="+mj-cs"/>
                </a:rPr>
                <a:t>1933</a:t>
              </a:r>
              <a:r>
                <a:rPr lang="en-GB" sz="4800" b="1" dirty="0">
                  <a:solidFill>
                    <a:schemeClr val="accent6"/>
                  </a:solidFill>
                  <a:latin typeface="Arial Narrow" pitchFamily="34" charset="0"/>
                  <a:ea typeface="+mj-ea"/>
                  <a:cs typeface="+mj-cs"/>
                </a:rPr>
                <a:t> </a:t>
              </a:r>
              <a:br>
                <a:rPr lang="en-GB" sz="4000" b="1" dirty="0">
                  <a:solidFill>
                    <a:schemeClr val="accent6"/>
                  </a:solidFill>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28 February</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0871"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532745"/>
              <a:ext cx="4918700" cy="1720502"/>
            </a:xfrm>
            <a:prstGeom prst="rect">
              <a:avLst/>
            </a:prstGeom>
          </p:spPr>
          <p:txBody>
            <a:bodyPr vert="horz" lIns="91440" tIns="45720" rIns="91440" bIns="45720" rtlCol="0" anchor="ctr">
              <a:noAutofit/>
            </a:bodyPr>
            <a:lstStyle/>
            <a:p>
              <a:pPr>
                <a:spcBef>
                  <a:spcPct val="0"/>
                </a:spcBef>
              </a:pPr>
              <a:r>
                <a:rPr lang="en-GB" sz="2100" dirty="0">
                  <a:latin typeface="Arial Narrow" pitchFamily="34" charset="0"/>
                </a:rPr>
                <a:t>The German parliament (</a:t>
              </a:r>
              <a:r>
                <a:rPr lang="en-GB" sz="2100" i="1" dirty="0">
                  <a:latin typeface="Arial Narrow" pitchFamily="34" charset="0"/>
                </a:rPr>
                <a:t>Reichstag</a:t>
              </a:r>
              <a:r>
                <a:rPr lang="en-GB" sz="2100" dirty="0">
                  <a:latin typeface="Arial Narrow" pitchFamily="34" charset="0"/>
                </a:rPr>
                <a:t>) is set on fire. The Nazis use the event to say that a Communist revolution is about to happen.  </a:t>
              </a:r>
            </a:p>
          </p:txBody>
        </p:sp>
      </p:grpSp>
      <p:sp>
        <p:nvSpPr>
          <p:cNvPr id="14" name="Title 13"/>
          <p:cNvSpPr>
            <a:spLocks noGrp="1"/>
          </p:cNvSpPr>
          <p:nvPr>
            <p:ph type="title"/>
          </p:nvPr>
        </p:nvSpPr>
        <p:spPr/>
        <p:txBody>
          <a:bodyPr/>
          <a:lstStyle/>
          <a:p>
            <a:r>
              <a:rPr lang="en-GB" sz="3700" dirty="0"/>
              <a:t>Emergency Decree</a:t>
            </a:r>
          </a:p>
        </p:txBody>
      </p:sp>
      <p:sp>
        <p:nvSpPr>
          <p:cNvPr id="8" name="Title 3"/>
          <p:cNvSpPr txBox="1">
            <a:spLocks/>
          </p:cNvSpPr>
          <p:nvPr/>
        </p:nvSpPr>
        <p:spPr>
          <a:xfrm>
            <a:off x="920552" y="4125237"/>
            <a:ext cx="5400600" cy="1720503"/>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ea typeface="+mj-ea"/>
                <a:cs typeface="+mj-cs"/>
              </a:rPr>
              <a:t>Hitler is given emergency powers by the President. He uses them to take away freedom of speech, assembly and the press. Hitler gives the Gestapo the power to arrest anyone believed to be against the government. They can hold someone prisoner without trial for as long as they want.</a:t>
            </a:r>
          </a:p>
        </p:txBody>
      </p:sp>
      <p:sp>
        <p:nvSpPr>
          <p:cNvPr id="12" name="Rectangle 11"/>
          <p:cNvSpPr/>
          <p:nvPr/>
        </p:nvSpPr>
        <p:spPr>
          <a:xfrm>
            <a:off x="6480934" y="5867980"/>
            <a:ext cx="2476500" cy="369332"/>
          </a:xfrm>
          <a:prstGeom prst="rect">
            <a:avLst/>
          </a:prstGeom>
        </p:spPr>
        <p:txBody>
          <a:bodyPr>
            <a:spAutoFit/>
          </a:bodyPr>
          <a:lstStyle/>
          <a:p>
            <a:pPr lvl="0" defTabSz="914400" fontAlgn="base">
              <a:spcBef>
                <a:spcPct val="0"/>
              </a:spcBef>
              <a:spcAft>
                <a:spcPct val="0"/>
              </a:spcAft>
            </a:pPr>
            <a:r>
              <a:rPr lang="en-GB" sz="900" dirty="0">
                <a:solidFill>
                  <a:srgbClr val="262321"/>
                </a:solidFill>
                <a:latin typeface="Arial" pitchFamily="34" charset="0"/>
                <a:ea typeface="Times New Roman" pitchFamily="18" charset="0"/>
                <a:cs typeface="Arial Narrow" pitchFamily="34" charset="0"/>
              </a:rPr>
              <a:t>The </a:t>
            </a:r>
            <a:r>
              <a:rPr lang="en-GB" sz="900" i="1" dirty="0">
                <a:solidFill>
                  <a:srgbClr val="262321"/>
                </a:solidFill>
                <a:latin typeface="Arial" pitchFamily="34" charset="0"/>
                <a:ea typeface="Times New Roman" pitchFamily="18" charset="0"/>
                <a:cs typeface="Arial Narrow" pitchFamily="34" charset="0"/>
              </a:rPr>
              <a:t>Reichstag </a:t>
            </a:r>
            <a:r>
              <a:rPr lang="en-GB" sz="900" dirty="0">
                <a:solidFill>
                  <a:srgbClr val="262321"/>
                </a:solidFill>
                <a:latin typeface="Arial" pitchFamily="34" charset="0"/>
                <a:ea typeface="Times New Roman" pitchFamily="18" charset="0"/>
                <a:cs typeface="Arial Narrow" pitchFamily="34" charset="0"/>
              </a:rPr>
              <a:t>burns, February 1933. </a:t>
            </a:r>
            <a:br>
              <a:rPr lang="en-GB" sz="900" dirty="0">
                <a:solidFill>
                  <a:srgbClr val="262321"/>
                </a:solidFill>
                <a:latin typeface="Arial" pitchFamily="34" charset="0"/>
                <a:ea typeface="Times New Roman" pitchFamily="18" charset="0"/>
                <a:cs typeface="Arial Narrow" pitchFamily="34" charset="0"/>
              </a:rPr>
            </a:br>
            <a:r>
              <a:rPr lang="en-GB" sz="900" dirty="0">
                <a:solidFill>
                  <a:srgbClr val="262321"/>
                </a:solidFill>
                <a:latin typeface="Arial" pitchFamily="34" charset="0"/>
                <a:ea typeface="Times New Roman" pitchFamily="18" charset="0"/>
                <a:cs typeface="Arial Narrow" pitchFamily="34" charset="0"/>
              </a:rPr>
              <a:t>Photo: Wiener Library</a:t>
            </a:r>
          </a:p>
        </p:txBody>
      </p:sp>
      <p:pic>
        <p:nvPicPr>
          <p:cNvPr id="2050" name="Picture 2" descr="The Reichstag, the German lower house of parliament, was set on fire on the 27 February 1933.">
            <a:extLst>
              <a:ext uri="{FF2B5EF4-FFF2-40B4-BE49-F238E27FC236}">
                <a16:creationId xmlns:a16="http://schemas.microsoft.com/office/drawing/2014/main" id="{84D4C7CE-40B0-4864-8B0D-B042B528D8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32" r="23831"/>
          <a:stretch/>
        </p:blipFill>
        <p:spPr bwMode="auto">
          <a:xfrm>
            <a:off x="6753201" y="3686379"/>
            <a:ext cx="1687791" cy="2149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2560" y="2068537"/>
            <a:ext cx="7712053" cy="1792511"/>
            <a:chOff x="1397397" y="2532745"/>
            <a:chExt cx="7118817" cy="1792510"/>
          </a:xfrm>
        </p:grpSpPr>
        <p:sp>
          <p:nvSpPr>
            <p:cNvPr id="5" name="Title 3"/>
            <p:cNvSpPr txBox="1">
              <a:spLocks/>
            </p:cNvSpPr>
            <p:nvPr/>
          </p:nvSpPr>
          <p:spPr>
            <a:xfrm>
              <a:off x="1397397" y="2604753"/>
              <a:ext cx="2193474"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6"/>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20 March</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24402"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5" y="2532745"/>
              <a:ext cx="4592999" cy="1720502"/>
            </a:xfrm>
            <a:prstGeom prst="rect">
              <a:avLst/>
            </a:prstGeom>
          </p:spPr>
          <p:txBody>
            <a:bodyPr vert="horz" lIns="91440" tIns="45720" rIns="91440" bIns="45720" rtlCol="0" anchor="ctr">
              <a:noAutofit/>
            </a:bodyPr>
            <a:lstStyle/>
            <a:p>
              <a:pPr>
                <a:spcBef>
                  <a:spcPct val="0"/>
                </a:spcBef>
              </a:pPr>
              <a:r>
                <a:rPr lang="en-GB" sz="2100" dirty="0">
                  <a:latin typeface="Arial Narrow" pitchFamily="34" charset="0"/>
                </a:rPr>
                <a:t>Dachau is the first Nazi concentration camp to open. It becomes a ‘model’ for later camps. It is first built to hold Communists, trade union leaders and other political opponents of the Nazis.</a:t>
              </a:r>
            </a:p>
          </p:txBody>
        </p:sp>
      </p:grpSp>
      <p:sp>
        <p:nvSpPr>
          <p:cNvPr id="14" name="Title 13"/>
          <p:cNvSpPr>
            <a:spLocks noGrp="1"/>
          </p:cNvSpPr>
          <p:nvPr>
            <p:ph type="title"/>
          </p:nvPr>
        </p:nvSpPr>
        <p:spPr/>
        <p:txBody>
          <a:bodyPr/>
          <a:lstStyle/>
          <a:p>
            <a:r>
              <a:rPr lang="en-GB" sz="3700" dirty="0"/>
              <a:t>Dachau concentration camp opens</a:t>
            </a:r>
          </a:p>
        </p:txBody>
      </p:sp>
      <p:sp>
        <p:nvSpPr>
          <p:cNvPr id="8" name="Title 3"/>
          <p:cNvSpPr txBox="1">
            <a:spLocks/>
          </p:cNvSpPr>
          <p:nvPr/>
        </p:nvSpPr>
        <p:spPr>
          <a:xfrm>
            <a:off x="920552" y="4125237"/>
            <a:ext cx="4248472" cy="1720503"/>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ea typeface="+mj-ea"/>
                <a:cs typeface="+mj-cs"/>
              </a:rPr>
              <a:t>Soon the concentration camp system expands. It becomes an instrument of terror used against anyone seen by the Nazis as enemies or as a threat. </a:t>
            </a:r>
          </a:p>
        </p:txBody>
      </p:sp>
      <p:sp>
        <p:nvSpPr>
          <p:cNvPr id="12" name="Rectangle 11"/>
          <p:cNvSpPr/>
          <p:nvPr/>
        </p:nvSpPr>
        <p:spPr>
          <a:xfrm>
            <a:off x="5457056" y="5818708"/>
            <a:ext cx="3500378" cy="369332"/>
          </a:xfrm>
          <a:prstGeom prst="rect">
            <a:avLst/>
          </a:prstGeom>
        </p:spPr>
        <p:txBody>
          <a:bodyPr wrap="square">
            <a:spAutoFit/>
          </a:bodyPr>
          <a:lstStyle/>
          <a:p>
            <a:pPr lvl="0" defTabSz="914400" fontAlgn="base">
              <a:spcBef>
                <a:spcPct val="0"/>
              </a:spcBef>
              <a:spcAft>
                <a:spcPct val="0"/>
              </a:spcAft>
            </a:pPr>
            <a:r>
              <a:rPr lang="en-GB" sz="900" dirty="0">
                <a:solidFill>
                  <a:srgbClr val="262321"/>
                </a:solidFill>
                <a:latin typeface="Arial" pitchFamily="34" charset="0"/>
                <a:ea typeface="Times New Roman" pitchFamily="18" charset="0"/>
                <a:cs typeface="Arial Narrow" pitchFamily="34" charset="0"/>
              </a:rPr>
              <a:t>Prisoners carrying bowls in the Dachau concentration camp, Germany. Between 1933-1940. Photo: </a:t>
            </a:r>
            <a:r>
              <a:rPr lang="en-GB" sz="900" dirty="0" err="1">
                <a:solidFill>
                  <a:srgbClr val="262321"/>
                </a:solidFill>
                <a:latin typeface="Arial" pitchFamily="34" charset="0"/>
                <a:ea typeface="Times New Roman" pitchFamily="18" charset="0"/>
                <a:cs typeface="Arial Narrow" pitchFamily="34" charset="0"/>
              </a:rPr>
              <a:t>Gedenkstaette</a:t>
            </a:r>
            <a:r>
              <a:rPr lang="en-GB" sz="900" dirty="0">
                <a:solidFill>
                  <a:srgbClr val="262321"/>
                </a:solidFill>
                <a:latin typeface="Arial" pitchFamily="34" charset="0"/>
                <a:ea typeface="Times New Roman" pitchFamily="18" charset="0"/>
                <a:cs typeface="Arial Narrow" pitchFamily="34" charset="0"/>
              </a:rPr>
              <a:t> Dachau</a:t>
            </a:r>
          </a:p>
        </p:txBody>
      </p:sp>
      <p:pic>
        <p:nvPicPr>
          <p:cNvPr id="28674" name="Picture 2"/>
          <p:cNvPicPr>
            <a:picLocks noChangeAspect="1" noChangeArrowheads="1"/>
          </p:cNvPicPr>
          <p:nvPr/>
        </p:nvPicPr>
        <p:blipFill>
          <a:blip r:embed="rId2" cstate="print"/>
          <a:srcRect t="10227" b="4008"/>
          <a:stretch>
            <a:fillRect/>
          </a:stretch>
        </p:blipFill>
        <p:spPr bwMode="auto">
          <a:xfrm>
            <a:off x="5457057" y="3717032"/>
            <a:ext cx="3278064" cy="2085909"/>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3111" y="2056662"/>
            <a:ext cx="7896579" cy="1748439"/>
            <a:chOff x="1220421" y="2504809"/>
            <a:chExt cx="7289150" cy="1748438"/>
          </a:xfrm>
        </p:grpSpPr>
        <p:sp>
          <p:nvSpPr>
            <p:cNvPr id="5" name="Title 3"/>
            <p:cNvSpPr txBox="1">
              <a:spLocks/>
            </p:cNvSpPr>
            <p:nvPr/>
          </p:nvSpPr>
          <p:spPr>
            <a:xfrm>
              <a:off x="1220421" y="2504809"/>
              <a:ext cx="2171043" cy="1720502"/>
            </a:xfrm>
            <a:prstGeom prst="rect">
              <a:avLst/>
            </a:prstGeom>
          </p:spPr>
          <p:txBody>
            <a:bodyPr vert="horz" lIns="91440" tIns="45720" rIns="91440" bIns="45720" rtlCol="0" anchor="ctr">
              <a:noAutofit/>
            </a:bodyPr>
            <a:lstStyle/>
            <a:p>
              <a:pPr lvl="0">
                <a:lnSpc>
                  <a:spcPct val="105000"/>
                </a:lnSpc>
                <a:spcBef>
                  <a:spcPct val="0"/>
                </a:spcBef>
              </a:pPr>
              <a:r>
                <a:rPr lang="en-GB" sz="8000" b="1" dirty="0">
                  <a:solidFill>
                    <a:schemeClr val="accent6"/>
                  </a:solidFill>
                  <a:latin typeface="Arial Narrow" pitchFamily="34" charset="0"/>
                  <a:ea typeface="+mj-ea"/>
                  <a:cs typeface="+mj-cs"/>
                </a:rPr>
                <a:t>1933</a:t>
              </a:r>
              <a:r>
                <a:rPr lang="en-GB" sz="4400" b="1" dirty="0">
                  <a:solidFill>
                    <a:schemeClr val="accent6"/>
                  </a:solidFill>
                  <a:latin typeface="Arial Narrow" pitchFamily="34" charset="0"/>
                  <a:ea typeface="+mj-ea"/>
                  <a:cs typeface="+mj-cs"/>
                </a:rPr>
                <a:t> </a:t>
              </a:r>
              <a:br>
                <a:rPr lang="en-GB" sz="3600" b="1" dirty="0">
                  <a:solidFill>
                    <a:schemeClr val="accent6"/>
                  </a:solidFill>
                  <a:latin typeface="Arial Narrow" pitchFamily="34" charset="0"/>
                  <a:ea typeface="+mj-ea"/>
                  <a:cs typeface="+mj-cs"/>
                </a:rPr>
              </a:br>
              <a:r>
                <a:rPr lang="en-GB" sz="2800" b="1" dirty="0">
                  <a:solidFill>
                    <a:srgbClr val="FC6E68"/>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May</a:t>
              </a:r>
            </a:p>
          </p:txBody>
        </p:sp>
        <p:cxnSp>
          <p:nvCxnSpPr>
            <p:cNvPr id="7" name="Straight Connector 6"/>
            <p:cNvCxnSpPr/>
            <p:nvPr/>
          </p:nvCxnSpPr>
          <p:spPr>
            <a:xfrm>
              <a:off x="3346918"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7" y="2532745"/>
              <a:ext cx="4802214" cy="1720502"/>
            </a:xfrm>
            <a:prstGeom prst="rect">
              <a:avLst/>
            </a:prstGeom>
          </p:spPr>
          <p:txBody>
            <a:bodyPr vert="horz" lIns="91440" tIns="45720" rIns="91440" bIns="45720" rtlCol="0" anchor="ctr">
              <a:noAutofit/>
            </a:bodyPr>
            <a:lstStyle/>
            <a:p>
              <a:pPr>
                <a:spcBef>
                  <a:spcPct val="0"/>
                </a:spcBef>
              </a:pPr>
              <a:r>
                <a:rPr lang="en-GB" sz="3200" dirty="0">
                  <a:latin typeface="Arial Narrow" pitchFamily="34" charset="0"/>
                </a:rPr>
                <a:t>The ‘People’s Court’ is set up. Their job is to try people accused of treason</a:t>
              </a:r>
              <a:r>
                <a:rPr lang="en-GB" sz="2800" dirty="0">
                  <a:latin typeface="Arial Narrow" pitchFamily="34" charset="0"/>
                </a:rPr>
                <a:t>.</a:t>
              </a:r>
            </a:p>
          </p:txBody>
        </p:sp>
      </p:grpSp>
      <p:sp>
        <p:nvSpPr>
          <p:cNvPr id="14" name="Title 13"/>
          <p:cNvSpPr>
            <a:spLocks noGrp="1"/>
          </p:cNvSpPr>
          <p:nvPr>
            <p:ph type="title"/>
          </p:nvPr>
        </p:nvSpPr>
        <p:spPr/>
        <p:txBody>
          <a:bodyPr/>
          <a:lstStyle/>
          <a:p>
            <a:r>
              <a:rPr lang="en-GB" sz="3700" dirty="0"/>
              <a:t>The ‘People’s Court’</a:t>
            </a:r>
          </a:p>
        </p:txBody>
      </p:sp>
      <p:sp>
        <p:nvSpPr>
          <p:cNvPr id="8" name="Title 3"/>
          <p:cNvSpPr txBox="1">
            <a:spLocks/>
          </p:cNvSpPr>
          <p:nvPr/>
        </p:nvSpPr>
        <p:spPr>
          <a:xfrm>
            <a:off x="1425129" y="4156769"/>
            <a:ext cx="7416303" cy="1720503"/>
          </a:xfrm>
          <a:prstGeom prst="rect">
            <a:avLst/>
          </a:prstGeom>
        </p:spPr>
        <p:txBody>
          <a:bodyPr vert="horz" lIns="91440" tIns="45720" rIns="91440" bIns="45720" rtlCol="0" anchor="ctr">
            <a:noAutofit/>
          </a:bodyPr>
          <a:lstStyle/>
          <a:p>
            <a:pPr marL="286014" lvl="1" indent="-286014">
              <a:spcAft>
                <a:spcPts val="628"/>
              </a:spcAft>
              <a:buClr>
                <a:prstClr val="white">
                  <a:lumMod val="50000"/>
                </a:prstClr>
              </a:buClr>
              <a:buFont typeface="Wingdings" pitchFamily="2" charset="2"/>
              <a:buChar char="§"/>
            </a:pPr>
            <a:r>
              <a:rPr lang="en-GB" sz="2400" dirty="0">
                <a:solidFill>
                  <a:srgbClr val="262321"/>
                </a:solidFill>
                <a:latin typeface="Arial Narrow" pitchFamily="34" charset="0"/>
              </a:rPr>
              <a:t>The court does all of its work in secret.</a:t>
            </a:r>
          </a:p>
          <a:p>
            <a:pPr marL="286014" lvl="1" indent="-286014">
              <a:spcAft>
                <a:spcPts val="628"/>
              </a:spcAft>
              <a:buClr>
                <a:prstClr val="white">
                  <a:lumMod val="50000"/>
                </a:prstClr>
              </a:buClr>
              <a:buFont typeface="Wingdings" pitchFamily="2" charset="2"/>
              <a:buChar char="§"/>
            </a:pPr>
            <a:r>
              <a:rPr lang="en-GB" sz="2400" dirty="0">
                <a:solidFill>
                  <a:srgbClr val="262321"/>
                </a:solidFill>
                <a:latin typeface="Arial Narrow" pitchFamily="34" charset="0"/>
              </a:rPr>
              <a:t>There is no jury.</a:t>
            </a:r>
          </a:p>
          <a:p>
            <a:pPr marL="286014" lvl="1" indent="-286014">
              <a:spcAft>
                <a:spcPts val="628"/>
              </a:spcAft>
              <a:buClr>
                <a:prstClr val="white">
                  <a:lumMod val="50000"/>
                </a:prstClr>
              </a:buClr>
              <a:buFont typeface="Wingdings" pitchFamily="2" charset="2"/>
              <a:buChar char="§"/>
            </a:pPr>
            <a:r>
              <a:rPr lang="en-GB" sz="2400" dirty="0">
                <a:solidFill>
                  <a:srgbClr val="262321"/>
                </a:solidFill>
                <a:latin typeface="Arial Narrow" pitchFamily="34" charset="0"/>
              </a:rPr>
              <a:t>It has the power to order the death penalty.</a:t>
            </a:r>
          </a:p>
          <a:p>
            <a:pPr marL="286014" lvl="1" indent="-286014">
              <a:spcAft>
                <a:spcPts val="628"/>
              </a:spcAft>
              <a:buClr>
                <a:prstClr val="white">
                  <a:lumMod val="50000"/>
                </a:prstClr>
              </a:buClr>
              <a:buFont typeface="Wingdings" pitchFamily="2" charset="2"/>
              <a:buChar char="§"/>
            </a:pPr>
            <a:r>
              <a:rPr lang="en-GB" sz="2400" dirty="0">
                <a:solidFill>
                  <a:srgbClr val="262321"/>
                </a:solidFill>
                <a:latin typeface="Arial Narrow" pitchFamily="34" charset="0"/>
              </a:rPr>
              <a:t>There is no appeal except to Hitler himself.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124700" y="1996529"/>
            <a:ext cx="7500708" cy="1864519"/>
            <a:chOff x="1452904" y="2684450"/>
            <a:chExt cx="6923729" cy="1864518"/>
          </a:xfrm>
        </p:grpSpPr>
        <p:sp>
          <p:nvSpPr>
            <p:cNvPr id="5" name="Title 3"/>
            <p:cNvSpPr txBox="1">
              <a:spLocks/>
            </p:cNvSpPr>
            <p:nvPr/>
          </p:nvSpPr>
          <p:spPr>
            <a:xfrm>
              <a:off x="1452904" y="2828466"/>
              <a:ext cx="2483743"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6"/>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23</a:t>
              </a: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March</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0872" y="2903370"/>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684450"/>
              <a:ext cx="4453417" cy="1720502"/>
            </a:xfrm>
            <a:prstGeom prst="rect">
              <a:avLst/>
            </a:prstGeom>
          </p:spPr>
          <p:txBody>
            <a:bodyPr vert="horz" lIns="91440" tIns="45720" rIns="91440" bIns="45720" rtlCol="0" anchor="ctr">
              <a:noAutofit/>
            </a:bodyPr>
            <a:lstStyle/>
            <a:p>
              <a:pPr>
                <a:spcBef>
                  <a:spcPct val="0"/>
                </a:spcBef>
              </a:pPr>
              <a:r>
                <a:rPr lang="en-GB" sz="2100" dirty="0">
                  <a:latin typeface="Arial Narrow" pitchFamily="34" charset="0"/>
                </a:rPr>
                <a:t>After the </a:t>
              </a:r>
              <a:r>
                <a:rPr lang="en-GB" sz="2100" i="1" dirty="0">
                  <a:latin typeface="Arial Narrow" pitchFamily="34" charset="0"/>
                </a:rPr>
                <a:t>Reichstag</a:t>
              </a:r>
              <a:r>
                <a:rPr lang="en-GB" sz="2100" dirty="0">
                  <a:latin typeface="Arial Narrow" pitchFamily="34" charset="0"/>
                </a:rPr>
                <a:t> building is burned down, politicians of the German parliament meet at the Kroll Opera House in Berlin.  </a:t>
              </a:r>
            </a:p>
          </p:txBody>
        </p:sp>
      </p:grpSp>
      <p:sp>
        <p:nvSpPr>
          <p:cNvPr id="14" name="Title 13"/>
          <p:cNvSpPr>
            <a:spLocks noGrp="1"/>
          </p:cNvSpPr>
          <p:nvPr>
            <p:ph type="title"/>
          </p:nvPr>
        </p:nvSpPr>
        <p:spPr/>
        <p:txBody>
          <a:bodyPr/>
          <a:lstStyle/>
          <a:p>
            <a:r>
              <a:rPr lang="en-GB" sz="3700" dirty="0"/>
              <a:t>Enabling Law</a:t>
            </a:r>
          </a:p>
        </p:txBody>
      </p:sp>
      <p:sp>
        <p:nvSpPr>
          <p:cNvPr id="8" name="Title 3"/>
          <p:cNvSpPr txBox="1">
            <a:spLocks/>
          </p:cNvSpPr>
          <p:nvPr/>
        </p:nvSpPr>
        <p:spPr>
          <a:xfrm>
            <a:off x="1208583" y="4365104"/>
            <a:ext cx="7776865" cy="1720503"/>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ea typeface="+mj-ea"/>
                <a:cs typeface="+mj-cs"/>
              </a:rPr>
              <a:t>On 23 March 1933 the politicians meet in a threatening atmosphere surrounded by Nazis wearing brown-shirt and black-shirt uniforms. They vote to give Hitler emergency powers for four years.</a:t>
            </a:r>
          </a:p>
          <a:p>
            <a:pPr>
              <a:spcBef>
                <a:spcPct val="0"/>
              </a:spcBef>
            </a:pPr>
            <a:endParaRPr lang="en-GB" sz="1400" dirty="0">
              <a:latin typeface="Arial Narrow" pitchFamily="34" charset="0"/>
              <a:ea typeface="+mj-ea"/>
              <a:cs typeface="+mj-cs"/>
            </a:endParaRPr>
          </a:p>
          <a:p>
            <a:pPr>
              <a:spcBef>
                <a:spcPct val="0"/>
              </a:spcBef>
            </a:pPr>
            <a:r>
              <a:rPr lang="en-GB" sz="2200" dirty="0">
                <a:latin typeface="Arial Narrow" pitchFamily="34" charset="0"/>
                <a:ea typeface="+mj-ea"/>
                <a:cs typeface="+mj-cs"/>
              </a:rPr>
              <a:t>During this time Hitler can make laws without asking the politicians to agree to them. This is the end of democracy in Germany - Hitler is now a dictator.</a:t>
            </a:r>
          </a:p>
          <a:p>
            <a:pPr>
              <a:spcBef>
                <a:spcPct val="0"/>
              </a:spcBef>
            </a:pPr>
            <a:endParaRPr lang="en-GB" sz="2200" dirty="0">
              <a:latin typeface="Arial Narrow" pitchFamily="34"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1162" y="2068537"/>
            <a:ext cx="7778262" cy="1760314"/>
            <a:chOff x="1462577" y="2532745"/>
            <a:chExt cx="7179935" cy="1760313"/>
          </a:xfrm>
        </p:grpSpPr>
        <p:sp>
          <p:nvSpPr>
            <p:cNvPr id="5" name="Title 3"/>
            <p:cNvSpPr txBox="1">
              <a:spLocks/>
            </p:cNvSpPr>
            <p:nvPr/>
          </p:nvSpPr>
          <p:spPr>
            <a:xfrm>
              <a:off x="1462577" y="2572556"/>
              <a:ext cx="2261234" cy="1720502"/>
            </a:xfrm>
            <a:prstGeom prst="rect">
              <a:avLst/>
            </a:prstGeom>
          </p:spPr>
          <p:txBody>
            <a:bodyPr vert="horz" lIns="91440" tIns="45720" rIns="91440" bIns="45720" rtlCol="0" anchor="ctr">
              <a:noAutofit/>
            </a:bodyPr>
            <a:lstStyle/>
            <a:p>
              <a:pPr lvl="0">
                <a:lnSpc>
                  <a:spcPct val="105000"/>
                </a:lnSpc>
                <a:spcBef>
                  <a:spcPct val="0"/>
                </a:spcBef>
              </a:pPr>
              <a:r>
                <a:rPr lang="en-GB" sz="8000" b="1" dirty="0">
                  <a:solidFill>
                    <a:schemeClr val="accent6"/>
                  </a:solidFill>
                  <a:latin typeface="Arial Narrow" pitchFamily="34" charset="0"/>
                  <a:ea typeface="+mj-ea"/>
                  <a:cs typeface="+mj-cs"/>
                </a:rPr>
                <a:t>1934</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August</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0873"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532745"/>
              <a:ext cx="4719296"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The army promises the </a:t>
              </a:r>
              <a:r>
                <a:rPr lang="en-GB" sz="2800" i="1" dirty="0" err="1">
                  <a:latin typeface="Arial Narrow" pitchFamily="34" charset="0"/>
                </a:rPr>
                <a:t>Führer</a:t>
              </a:r>
              <a:r>
                <a:rPr lang="en-GB" sz="2800" dirty="0">
                  <a:latin typeface="Arial Narrow" pitchFamily="34" charset="0"/>
                </a:rPr>
                <a:t> their loyalty and obedience. Hitler now has absolute power.</a:t>
              </a:r>
            </a:p>
          </p:txBody>
        </p:sp>
      </p:grpSp>
      <p:sp>
        <p:nvSpPr>
          <p:cNvPr id="14" name="Title 13"/>
          <p:cNvSpPr>
            <a:spLocks noGrp="1"/>
          </p:cNvSpPr>
          <p:nvPr>
            <p:ph type="title"/>
          </p:nvPr>
        </p:nvSpPr>
        <p:spPr/>
        <p:txBody>
          <a:bodyPr/>
          <a:lstStyle/>
          <a:p>
            <a:r>
              <a:rPr lang="en-GB" sz="3700" dirty="0"/>
              <a:t>Hitler becomes </a:t>
            </a:r>
            <a:r>
              <a:rPr lang="en-GB" sz="3700" i="1" dirty="0" err="1"/>
              <a:t>Führer</a:t>
            </a:r>
            <a:r>
              <a:rPr lang="en-GB" sz="3700" dirty="0"/>
              <a:t> of Germany </a:t>
            </a:r>
          </a:p>
        </p:txBody>
      </p:sp>
      <p:sp>
        <p:nvSpPr>
          <p:cNvPr id="8" name="Title 3"/>
          <p:cNvSpPr txBox="1">
            <a:spLocks/>
          </p:cNvSpPr>
          <p:nvPr/>
        </p:nvSpPr>
        <p:spPr>
          <a:xfrm>
            <a:off x="992560" y="4300785"/>
            <a:ext cx="8183884" cy="1720503"/>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ea typeface="+mj-ea"/>
                <a:cs typeface="+mj-cs"/>
              </a:rPr>
              <a:t>After the death of President von Hindenburg, Hitler combines the roles of head of state and head of government, President and Chancellor, into the all-powerful </a:t>
            </a:r>
            <a:r>
              <a:rPr lang="en-GB" sz="2800" i="1" dirty="0" err="1">
                <a:latin typeface="Arial Narrow" pitchFamily="34" charset="0"/>
                <a:ea typeface="+mj-ea"/>
                <a:cs typeface="+mj-cs"/>
              </a:rPr>
              <a:t>Führer</a:t>
            </a:r>
            <a:r>
              <a:rPr lang="en-GB" sz="2800" dirty="0">
                <a:latin typeface="Arial Narrow" pitchFamily="34" charset="0"/>
                <a:ea typeface="+mj-ea"/>
                <a:cs typeface="+mj-cs"/>
              </a:rPr>
              <a:t> (Leader). </a:t>
            </a:r>
          </a:p>
          <a:p>
            <a:pPr>
              <a:spcBef>
                <a:spcPct val="0"/>
              </a:spcBef>
            </a:pPr>
            <a:endParaRPr lang="en-GB" sz="2200" dirty="0">
              <a:latin typeface="Arial Narrow" pitchFamily="34" charset="0"/>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91162" y="2108348"/>
            <a:ext cx="2449670" cy="1720503"/>
            <a:chOff x="1462577" y="2572556"/>
            <a:chExt cx="2261234" cy="1720502"/>
          </a:xfrm>
        </p:grpSpPr>
        <p:sp>
          <p:nvSpPr>
            <p:cNvPr id="5" name="Title 3"/>
            <p:cNvSpPr txBox="1">
              <a:spLocks/>
            </p:cNvSpPr>
            <p:nvPr/>
          </p:nvSpPr>
          <p:spPr>
            <a:xfrm>
              <a:off x="1462577" y="2572556"/>
              <a:ext cx="2261234" cy="1720502"/>
            </a:xfrm>
            <a:prstGeom prst="rect">
              <a:avLst/>
            </a:prstGeom>
          </p:spPr>
          <p:txBody>
            <a:bodyPr vert="horz" lIns="91440" tIns="45720" rIns="91440" bIns="45720" rtlCol="0" anchor="ctr">
              <a:noAutofit/>
            </a:bodyPr>
            <a:lstStyle/>
            <a:p>
              <a:pPr lvl="0">
                <a:lnSpc>
                  <a:spcPct val="105000"/>
                </a:lnSpc>
                <a:spcBef>
                  <a:spcPct val="0"/>
                </a:spcBef>
              </a:pPr>
              <a:r>
                <a:rPr lang="en-GB" sz="8000" b="1" dirty="0">
                  <a:solidFill>
                    <a:schemeClr val="accent6"/>
                  </a:solidFill>
                  <a:latin typeface="Arial Narrow" pitchFamily="34" charset="0"/>
                  <a:ea typeface="+mj-ea"/>
                  <a:cs typeface="+mj-cs"/>
                </a:rPr>
                <a:t>1938</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March</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0873" y="2687193"/>
              <a:ext cx="1" cy="1465957"/>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r>
              <a:rPr lang="en-GB" sz="3700" dirty="0"/>
              <a:t>Austria becomes part of Greater Germany</a:t>
            </a:r>
          </a:p>
        </p:txBody>
      </p:sp>
      <p:sp>
        <p:nvSpPr>
          <p:cNvPr id="8" name="Title 3"/>
          <p:cNvSpPr txBox="1">
            <a:spLocks/>
          </p:cNvSpPr>
          <p:nvPr/>
        </p:nvSpPr>
        <p:spPr>
          <a:xfrm>
            <a:off x="1005073" y="4723705"/>
            <a:ext cx="8183884" cy="1720503"/>
          </a:xfrm>
          <a:prstGeom prst="rect">
            <a:avLst/>
          </a:prstGeom>
        </p:spPr>
        <p:txBody>
          <a:bodyPr vert="horz" lIns="91440" tIns="45720" rIns="91440" bIns="45720" rtlCol="0" anchor="ctr">
            <a:noAutofit/>
          </a:bodyPr>
          <a:lstStyle/>
          <a:p>
            <a:pPr>
              <a:spcBef>
                <a:spcPct val="0"/>
              </a:spcBef>
            </a:pPr>
            <a:r>
              <a:rPr lang="en-GB" sz="2600" dirty="0">
                <a:latin typeface="Arial Narrow" pitchFamily="34" charset="0"/>
                <a:ea typeface="+mj-ea"/>
                <a:cs typeface="+mj-cs"/>
              </a:rPr>
              <a:t>On 12 March the German army enters Austria. Most Austrians welcome them. The Austrian people are asked if they wanted to be part of Germany. The majority do, so Austria officially became part of Germany.</a:t>
            </a:r>
          </a:p>
          <a:p>
            <a:pPr>
              <a:spcBef>
                <a:spcPct val="0"/>
              </a:spcBef>
            </a:pPr>
            <a:endParaRPr lang="en-GB" sz="2600" dirty="0">
              <a:latin typeface="Arial Narrow" pitchFamily="34" charset="0"/>
              <a:ea typeface="+mj-ea"/>
              <a:cs typeface="+mj-cs"/>
            </a:endParaRPr>
          </a:p>
        </p:txBody>
      </p:sp>
      <p:pic>
        <p:nvPicPr>
          <p:cNvPr id="1026" name="Picture 2">
            <a:extLst>
              <a:ext uri="{FF2B5EF4-FFF2-40B4-BE49-F238E27FC236}">
                <a16:creationId xmlns:a16="http://schemas.microsoft.com/office/drawing/2014/main" id="{55F60942-F288-4359-8746-552E58191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944" y="1938349"/>
            <a:ext cx="3678927" cy="241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3C75BA6-78EA-4ED1-96A2-5BC6E90C4EB6}"/>
              </a:ext>
            </a:extLst>
          </p:cNvPr>
          <p:cNvSpPr/>
          <p:nvPr/>
        </p:nvSpPr>
        <p:spPr>
          <a:xfrm rot="5400000">
            <a:off x="7369722" y="2743603"/>
            <a:ext cx="1908887" cy="261610"/>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Map: www.ushmm.org</a:t>
            </a:r>
          </a:p>
        </p:txBody>
      </p:sp>
    </p:spTree>
    <p:extLst>
      <p:ext uri="{BB962C8B-B14F-4D97-AF65-F5344CB8AC3E}">
        <p14:creationId xmlns:p14="http://schemas.microsoft.com/office/powerpoint/2010/main" val="1002352781"/>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A4 Paper (210x297 mm)</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Verdana</vt:lpstr>
      <vt:lpstr>Wingdings</vt:lpstr>
      <vt:lpstr>Office Theme</vt:lpstr>
      <vt:lpstr>PowerPoint Presentation</vt:lpstr>
      <vt:lpstr>Notes for teachers</vt:lpstr>
      <vt:lpstr>Hitler becomes Chancellor of Germany</vt:lpstr>
      <vt:lpstr>Emergency Decree</vt:lpstr>
      <vt:lpstr>Dachau concentration camp opens</vt:lpstr>
      <vt:lpstr>The ‘People’s Court’</vt:lpstr>
      <vt:lpstr>Enabling Law</vt:lpstr>
      <vt:lpstr>Hitler becomes Führer of Germany </vt:lpstr>
      <vt:lpstr>Austria becomes part of Greater Germany</vt:lpstr>
      <vt:lpstr>Germany invades Poland</vt:lpstr>
      <vt:lpstr>Germany invades the Soviet Union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Pearce, Andy</cp:lastModifiedBy>
  <cp:revision>169</cp:revision>
  <dcterms:created xsi:type="dcterms:W3CDTF">2014-01-06T16:57:49Z</dcterms:created>
  <dcterms:modified xsi:type="dcterms:W3CDTF">2021-10-21T10:21:47Z</dcterms:modified>
</cp:coreProperties>
</file>