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0" d="100"/>
          <a:sy n="60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749662-EE27-4B76-AD97-A24493C762D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17D20E-FD67-4C5D-B538-B0DDB06D84B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E2077-DCCC-40BE-9AF8-FFE3BCE3F5A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51DCC4-374E-4F45-A461-10EA92B7A84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018AD6-775E-4D6C-89FF-9F048E9971D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ACB6D9B-C0D5-472B-A7BC-8F15D74DBC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4346B1B-5E3A-4C96-A08F-F6CB580E6A2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C16EBF7-CA38-46E5-8739-A168C22770E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B932762-C1C6-4C39-AE8E-EB216A16E95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B069B02-0137-45AF-A9D8-E1ACA921396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73B6A83-9093-4B6F-9A53-3660C6806F6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F3278BA4-2D08-B373-90A4-BD4F858B1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52FB1A3C-C151-A092-180F-6381D547B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46BDAD39-3DFB-CFBC-2EC6-51D75ED30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B5A30BC6-88CD-6F3B-E739-6ACFEC220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898C10B5-4232-9CD1-5FF7-FC11D0A67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73A583A8-2EA6-D761-8D10-4E6FDF1C5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F94B2C3F-BC9A-FD9C-E2B3-A9ECA83B5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y rectangular sign with white letters&#10;&#10;AI-generated content may be incorrect.">
            <a:extLst>
              <a:ext uri="{FF2B5EF4-FFF2-40B4-BE49-F238E27FC236}">
                <a16:creationId xmlns:a16="http://schemas.microsoft.com/office/drawing/2014/main" id="{6FFD15B7-E893-2BD7-EE6F-285BEE51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09319"/>
            <a:ext cx="1440000" cy="41227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10.31"/>
  <p:tag name="AS_TITLE" val="Aspose.Slides for Java"/>
  <p:tag name="AS_VERSION" val="19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Copeland, Andrew</cp:lastModifiedBy>
  <cp:revision>2</cp:revision>
  <cp:lastPrinted>2020-02-18T15:40:30Z</cp:lastPrinted>
  <dcterms:created xsi:type="dcterms:W3CDTF">2020-02-18T15:40:30Z</dcterms:created>
  <dcterms:modified xsi:type="dcterms:W3CDTF">2025-03-26T13:14:35Z</dcterms:modified>
</cp:coreProperties>
</file>