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446" r:id="rId2"/>
    <p:sldId id="447" r:id="rId3"/>
    <p:sldId id="444" r:id="rId4"/>
    <p:sldId id="443" r:id="rId5"/>
    <p:sldId id="434" r:id="rId6"/>
    <p:sldId id="326" r:id="rId7"/>
    <p:sldId id="432" r:id="rId8"/>
    <p:sldId id="440" r:id="rId9"/>
    <p:sldId id="436" r:id="rId10"/>
    <p:sldId id="439" r:id="rId11"/>
    <p:sldId id="435" r:id="rId12"/>
    <p:sldId id="438" r:id="rId13"/>
    <p:sldId id="442" r:id="rId14"/>
    <p:sldId id="441" r:id="rId15"/>
    <p:sldId id="445" r:id="rId16"/>
    <p:sldId id="448" r:id="rId17"/>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3521">
          <p15:clr>
            <a:srgbClr val="A4A3A4"/>
          </p15:clr>
        </p15:guide>
        <p15:guide id="2" orient="horz" pos="346">
          <p15:clr>
            <a:srgbClr val="A4A3A4"/>
          </p15:clr>
        </p15:guide>
        <p15:guide id="3" orient="horz" pos="2024">
          <p15:clr>
            <a:srgbClr val="A4A3A4"/>
          </p15:clr>
        </p15:guide>
        <p15:guide id="4" orient="horz" pos="2795">
          <p15:clr>
            <a:srgbClr val="A4A3A4"/>
          </p15:clr>
        </p15:guide>
        <p15:guide id="5" pos="5540">
          <p15:clr>
            <a:srgbClr val="A4A3A4"/>
          </p15:clr>
        </p15:guide>
        <p15:guide id="6" pos="1791">
          <p15:clr>
            <a:srgbClr val="A4A3A4"/>
          </p15:clr>
        </p15:guide>
        <p15:guide id="7" pos="249">
          <p15:clr>
            <a:srgbClr val="A4A3A4"/>
          </p15:clr>
        </p15:guide>
        <p15:guide id="8" pos="657">
          <p15:clr>
            <a:srgbClr val="A4A3A4"/>
          </p15:clr>
        </p15:guide>
      </p15:sldGuideLst>
    </p:ext>
    <p:ext uri="{2D200454-40CA-4A62-9FC3-DE9A4176ACB9}">
      <p15:notesGuideLst xmlns:p15="http://schemas.microsoft.com/office/powerpoint/2012/main">
        <p15:guide id="1" orient="horz" pos="3067" userDrawn="1">
          <p15:clr>
            <a:srgbClr val="A4A3A4"/>
          </p15:clr>
        </p15:guide>
        <p15:guide id="2" pos="2141" userDrawn="1">
          <p15:clr>
            <a:srgbClr val="A4A3A4"/>
          </p15:clr>
        </p15:guide>
        <p15:guide id="3" orient="horz" pos="312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Pearce" initials="AP" lastIdx="10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AE6C64"/>
    <a:srgbClr val="5C4560"/>
    <a:srgbClr val="FFC500"/>
    <a:srgbClr val="990033"/>
    <a:srgbClr val="FF0000"/>
    <a:srgbClr val="FF3300"/>
    <a:srgbClr val="FF9933"/>
    <a:srgbClr val="99336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09" autoAdjust="0"/>
    <p:restoredTop sz="91532" autoAdjust="0"/>
  </p:normalViewPr>
  <p:slideViewPr>
    <p:cSldViewPr snapToGrid="0">
      <p:cViewPr varScale="1">
        <p:scale>
          <a:sx n="55" d="100"/>
          <a:sy n="55" d="100"/>
        </p:scale>
        <p:origin x="1408" y="32"/>
      </p:cViewPr>
      <p:guideLst>
        <p:guide orient="horz" pos="3521"/>
        <p:guide orient="horz" pos="346"/>
        <p:guide orient="horz" pos="2024"/>
        <p:guide orient="horz" pos="2795"/>
        <p:guide pos="5540"/>
        <p:guide pos="1791"/>
        <p:guide pos="249"/>
        <p:guide pos="657"/>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1" d="100"/>
          <a:sy n="81" d="100"/>
        </p:scale>
        <p:origin x="3996" y="90"/>
      </p:cViewPr>
      <p:guideLst>
        <p:guide orient="horz" pos="3067"/>
        <p:guide pos="2141"/>
        <p:guide orient="horz" pos="312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331"/>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sz="quarter" idx="1"/>
          </p:nvPr>
        </p:nvSpPr>
        <p:spPr>
          <a:xfrm>
            <a:off x="3850443" y="1"/>
            <a:ext cx="2945659" cy="496331"/>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5A891A72-2574-4BB9-97A1-2123C8C3A0C3}" type="datetimeFigureOut">
              <a:rPr lang="en-GB"/>
              <a:pPr>
                <a:defRPr/>
              </a:pPr>
              <a:t>28/03/2025</a:t>
            </a:fld>
            <a:endParaRPr lang="en-GB"/>
          </a:p>
        </p:txBody>
      </p:sp>
      <p:sp>
        <p:nvSpPr>
          <p:cNvPr id="4" name="Footer Placeholder 3"/>
          <p:cNvSpPr>
            <a:spLocks noGrp="1"/>
          </p:cNvSpPr>
          <p:nvPr>
            <p:ph type="ftr" sz="quarter" idx="2"/>
          </p:nvPr>
        </p:nvSpPr>
        <p:spPr>
          <a:xfrm>
            <a:off x="0" y="9428585"/>
            <a:ext cx="2945659" cy="496331"/>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5" name="Slide Number Placeholder 4"/>
          <p:cNvSpPr>
            <a:spLocks noGrp="1"/>
          </p:cNvSpPr>
          <p:nvPr>
            <p:ph type="sldNum" sz="quarter" idx="3"/>
          </p:nvPr>
        </p:nvSpPr>
        <p:spPr>
          <a:xfrm>
            <a:off x="3850443" y="9428585"/>
            <a:ext cx="2945659" cy="496331"/>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92AB00A9-B0FE-4DB9-B2FA-E34A4C177773}" type="slidenum">
              <a:rPr lang="en-GB" altLang="en-US"/>
              <a:pPr>
                <a:defRPr/>
              </a:pPr>
              <a:t>‹#›</a:t>
            </a:fld>
            <a:endParaRPr lang="en-GB" altLang="en-US"/>
          </a:p>
        </p:txBody>
      </p:sp>
    </p:spTree>
    <p:extLst>
      <p:ext uri="{BB962C8B-B14F-4D97-AF65-F5344CB8AC3E}">
        <p14:creationId xmlns:p14="http://schemas.microsoft.com/office/powerpoint/2010/main" val="14913146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331"/>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50443" y="1"/>
            <a:ext cx="2945659" cy="496331"/>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5C73EDF2-F957-4E93-92A1-6B7F6B65BE2A}" type="datetimeFigureOut">
              <a:rPr lang="en-GB"/>
              <a:pPr>
                <a:defRPr/>
              </a:pPr>
              <a:t>28/03/2025</a:t>
            </a:fld>
            <a:endParaRPr lang="en-GB"/>
          </a:p>
        </p:txBody>
      </p:sp>
      <p:sp>
        <p:nvSpPr>
          <p:cNvPr id="4" name="Slide Image Placeholder 3"/>
          <p:cNvSpPr>
            <a:spLocks noGrp="1" noRot="1" noChangeAspect="1"/>
          </p:cNvSpPr>
          <p:nvPr>
            <p:ph type="sldImg" idx="2"/>
          </p:nvPr>
        </p:nvSpPr>
        <p:spPr>
          <a:xfrm>
            <a:off x="919163" y="744538"/>
            <a:ext cx="4959350" cy="3721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428585"/>
            <a:ext cx="2945659" cy="496331"/>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50443" y="9428585"/>
            <a:ext cx="2945659" cy="496331"/>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EF39DE62-3CB2-422C-B9E8-85DBCEDCE67A}" type="slidenum">
              <a:rPr lang="en-GB" altLang="en-US"/>
              <a:pPr>
                <a:defRPr/>
              </a:pPr>
              <a:t>‹#›</a:t>
            </a:fld>
            <a:endParaRPr lang="en-GB" altLang="en-US"/>
          </a:p>
        </p:txBody>
      </p:sp>
    </p:spTree>
    <p:extLst>
      <p:ext uri="{BB962C8B-B14F-4D97-AF65-F5344CB8AC3E}">
        <p14:creationId xmlns:p14="http://schemas.microsoft.com/office/powerpoint/2010/main" val="11837437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advashem.org/artifacts/featured/jewish-badges/slovakia.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n.wikipedia.org/wiki/Slovak_National_Theatre#/media/File:Bratyslawa_Teatr_Narodowy.jp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advashem.org/artifacts/featured/jewish-badges/slovakia.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EF39DE62-3CB2-422C-B9E8-85DBCEDCE67A}" type="slidenum">
              <a:rPr lang="en-GB" altLang="en-US" smtClean="0"/>
              <a:pPr>
                <a:defRPr/>
              </a:pPr>
              <a:t>3</a:t>
            </a:fld>
            <a:endParaRPr lang="en-GB" altLang="en-US"/>
          </a:p>
        </p:txBody>
      </p:sp>
    </p:spTree>
    <p:extLst>
      <p:ext uri="{BB962C8B-B14F-4D97-AF65-F5344CB8AC3E}">
        <p14:creationId xmlns:p14="http://schemas.microsoft.com/office/powerpoint/2010/main" val="2403531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Badge from:</a:t>
            </a:r>
          </a:p>
          <a:p>
            <a:r>
              <a:rPr lang="en-GB" dirty="0">
                <a:hlinkClick r:id="rId3"/>
              </a:rPr>
              <a:t>https://www.yadvashem.org/artifacts/featured/jewish-badges/slovakia.html</a:t>
            </a:r>
            <a:r>
              <a:rPr lang="en-GB" dirty="0"/>
              <a:t> </a:t>
            </a:r>
          </a:p>
          <a:p>
            <a:endParaRPr lang="en-GB" dirty="0"/>
          </a:p>
          <a:p>
            <a:r>
              <a:rPr lang="en-GB" dirty="0"/>
              <a:t>Quote from: </a:t>
            </a:r>
            <a:r>
              <a:rPr lang="en-GB" i="1" dirty="0"/>
              <a:t>I was a boy in Belsen</a:t>
            </a:r>
            <a:r>
              <a:rPr lang="en-GB" i="0" dirty="0"/>
              <a:t>, Tomi Reichental</a:t>
            </a:r>
            <a:endParaRPr lang="en-GB" dirty="0"/>
          </a:p>
        </p:txBody>
      </p:sp>
      <p:sp>
        <p:nvSpPr>
          <p:cNvPr id="4" name="Slide Number Placeholder 3"/>
          <p:cNvSpPr>
            <a:spLocks noGrp="1"/>
          </p:cNvSpPr>
          <p:nvPr>
            <p:ph type="sldNum" sz="quarter" idx="5"/>
          </p:nvPr>
        </p:nvSpPr>
        <p:spPr/>
        <p:txBody>
          <a:bodyPr/>
          <a:lstStyle/>
          <a:p>
            <a:pPr>
              <a:defRPr/>
            </a:pPr>
            <a:fld id="{EF39DE62-3CB2-422C-B9E8-85DBCEDCE67A}" type="slidenum">
              <a:rPr lang="en-GB" altLang="en-US" smtClean="0"/>
              <a:pPr>
                <a:defRPr/>
              </a:pPr>
              <a:t>12</a:t>
            </a:fld>
            <a:endParaRPr lang="en-GB" altLang="en-US"/>
          </a:p>
        </p:txBody>
      </p:sp>
    </p:spTree>
    <p:extLst>
      <p:ext uri="{BB962C8B-B14F-4D97-AF65-F5344CB8AC3E}">
        <p14:creationId xmlns:p14="http://schemas.microsoft.com/office/powerpoint/2010/main" val="3684269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from:</a:t>
            </a:r>
          </a:p>
          <a:p>
            <a:r>
              <a:rPr lang="en-GB" dirty="0">
                <a:hlinkClick r:id="rId3"/>
              </a:rPr>
              <a:t>https://en.wikipedia.org/wiki/Slovak_National_Theatre#/media/File:Bratyslawa_Teatr_Narodowy.jpg</a:t>
            </a:r>
            <a:endParaRPr lang="en-GB" dirty="0"/>
          </a:p>
          <a:p>
            <a:endParaRPr lang="en-GB" dirty="0"/>
          </a:p>
        </p:txBody>
      </p:sp>
      <p:sp>
        <p:nvSpPr>
          <p:cNvPr id="4" name="Slide Number Placeholder 3"/>
          <p:cNvSpPr>
            <a:spLocks noGrp="1"/>
          </p:cNvSpPr>
          <p:nvPr>
            <p:ph type="sldNum" sz="quarter" idx="5"/>
          </p:nvPr>
        </p:nvSpPr>
        <p:spPr/>
        <p:txBody>
          <a:bodyPr/>
          <a:lstStyle/>
          <a:p>
            <a:pPr>
              <a:defRPr/>
            </a:pPr>
            <a:fld id="{EF39DE62-3CB2-422C-B9E8-85DBCEDCE67A}" type="slidenum">
              <a:rPr lang="en-GB" altLang="en-US" smtClean="0"/>
              <a:pPr>
                <a:defRPr/>
              </a:pPr>
              <a:t>13</a:t>
            </a:fld>
            <a:endParaRPr lang="en-GB" altLang="en-US"/>
          </a:p>
        </p:txBody>
      </p:sp>
    </p:spTree>
    <p:extLst>
      <p:ext uri="{BB962C8B-B14F-4D97-AF65-F5344CB8AC3E}">
        <p14:creationId xmlns:p14="http://schemas.microsoft.com/office/powerpoint/2010/main" val="2748599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EF39DE62-3CB2-422C-B9E8-85DBCEDCE67A}" type="slidenum">
              <a:rPr lang="en-GB" altLang="en-US" smtClean="0"/>
              <a:pPr>
                <a:defRPr/>
              </a:pPr>
              <a:t>15</a:t>
            </a:fld>
            <a:endParaRPr lang="en-GB" altLang="en-US"/>
          </a:p>
        </p:txBody>
      </p:sp>
    </p:spTree>
    <p:extLst>
      <p:ext uri="{BB962C8B-B14F-4D97-AF65-F5344CB8AC3E}">
        <p14:creationId xmlns:p14="http://schemas.microsoft.com/office/powerpoint/2010/main" val="3877040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EF39DE62-3CB2-422C-B9E8-85DBCEDCE67A}" type="slidenum">
              <a:rPr lang="en-GB" altLang="en-US" smtClean="0"/>
              <a:pPr>
                <a:defRPr/>
              </a:pPr>
              <a:t>4</a:t>
            </a:fld>
            <a:endParaRPr lang="en-GB" altLang="en-US"/>
          </a:p>
        </p:txBody>
      </p:sp>
    </p:spTree>
    <p:extLst>
      <p:ext uri="{BB962C8B-B14F-4D97-AF65-F5344CB8AC3E}">
        <p14:creationId xmlns:p14="http://schemas.microsoft.com/office/powerpoint/2010/main" val="736000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9460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96007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25451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F39DE62-3CB2-422C-B9E8-85DBCEDCE67A}" type="slidenum">
              <a:rPr lang="en-GB" altLang="en-US" smtClean="0"/>
              <a:pPr>
                <a:defRPr/>
              </a:pPr>
              <a:t>8</a:t>
            </a:fld>
            <a:endParaRPr lang="en-GB" altLang="en-US"/>
          </a:p>
        </p:txBody>
      </p:sp>
    </p:spTree>
    <p:extLst>
      <p:ext uri="{BB962C8B-B14F-4D97-AF65-F5344CB8AC3E}">
        <p14:creationId xmlns:p14="http://schemas.microsoft.com/office/powerpoint/2010/main" val="2059133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EF39DE62-3CB2-422C-B9E8-85DBCEDCE67A}" type="slidenum">
              <a:rPr lang="en-GB" altLang="en-US" smtClean="0"/>
              <a:pPr>
                <a:defRPr/>
              </a:pPr>
              <a:t>9</a:t>
            </a:fld>
            <a:endParaRPr lang="en-GB" altLang="en-US"/>
          </a:p>
        </p:txBody>
      </p:sp>
    </p:spTree>
    <p:extLst>
      <p:ext uri="{BB962C8B-B14F-4D97-AF65-F5344CB8AC3E}">
        <p14:creationId xmlns:p14="http://schemas.microsoft.com/office/powerpoint/2010/main" val="3738092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Badge from:</a:t>
            </a:r>
          </a:p>
          <a:p>
            <a:r>
              <a:rPr lang="en-GB" dirty="0">
                <a:hlinkClick r:id="rId3"/>
              </a:rPr>
              <a:t>https://www.yadvashem.org/artifacts/featured/jewish-badges/slovakia.html</a:t>
            </a:r>
            <a:r>
              <a:rPr lang="en-GB" dirty="0"/>
              <a:t> </a:t>
            </a:r>
          </a:p>
          <a:p>
            <a:endParaRPr lang="en-GB" dirty="0"/>
          </a:p>
          <a:p>
            <a:r>
              <a:rPr lang="en-GB" dirty="0"/>
              <a:t>Quote from: </a:t>
            </a:r>
            <a:r>
              <a:rPr lang="en-GB" i="1" dirty="0"/>
              <a:t>I was a boy in Belsen</a:t>
            </a:r>
            <a:r>
              <a:rPr lang="en-GB" i="0" dirty="0"/>
              <a:t>, Tomi Reichental</a:t>
            </a:r>
            <a:endParaRPr lang="en-GB" dirty="0"/>
          </a:p>
        </p:txBody>
      </p:sp>
      <p:sp>
        <p:nvSpPr>
          <p:cNvPr id="4" name="Slide Number Placeholder 3"/>
          <p:cNvSpPr>
            <a:spLocks noGrp="1"/>
          </p:cNvSpPr>
          <p:nvPr>
            <p:ph type="sldNum" sz="quarter" idx="5"/>
          </p:nvPr>
        </p:nvSpPr>
        <p:spPr/>
        <p:txBody>
          <a:bodyPr/>
          <a:lstStyle/>
          <a:p>
            <a:pPr>
              <a:defRPr/>
            </a:pPr>
            <a:fld id="{EF39DE62-3CB2-422C-B9E8-85DBCEDCE67A}" type="slidenum">
              <a:rPr lang="en-GB" altLang="en-US" smtClean="0"/>
              <a:pPr>
                <a:defRPr/>
              </a:pPr>
              <a:t>10</a:t>
            </a:fld>
            <a:endParaRPr lang="en-GB" altLang="en-US"/>
          </a:p>
        </p:txBody>
      </p:sp>
    </p:spTree>
    <p:extLst>
      <p:ext uri="{BB962C8B-B14F-4D97-AF65-F5344CB8AC3E}">
        <p14:creationId xmlns:p14="http://schemas.microsoft.com/office/powerpoint/2010/main" val="3336694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EF39DE62-3CB2-422C-B9E8-85DBCEDCE67A}" type="slidenum">
              <a:rPr lang="en-GB" altLang="en-US" smtClean="0"/>
              <a:pPr>
                <a:defRPr/>
              </a:pPr>
              <a:t>11</a:t>
            </a:fld>
            <a:endParaRPr lang="en-GB" altLang="en-US"/>
          </a:p>
        </p:txBody>
      </p:sp>
    </p:spTree>
    <p:extLst>
      <p:ext uri="{BB962C8B-B14F-4D97-AF65-F5344CB8AC3E}">
        <p14:creationId xmlns:p14="http://schemas.microsoft.com/office/powerpoint/2010/main" val="12018843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CoH">
    <p:spTree>
      <p:nvGrpSpPr>
        <p:cNvPr id="1" name=""/>
        <p:cNvGrpSpPr/>
        <p:nvPr/>
      </p:nvGrpSpPr>
      <p:grpSpPr>
        <a:xfrm>
          <a:off x="0" y="0"/>
          <a:ext cx="0" cy="0"/>
          <a:chOff x="0" y="0"/>
          <a:chExt cx="0" cy="0"/>
        </a:xfrm>
      </p:grpSpPr>
      <p:sp>
        <p:nvSpPr>
          <p:cNvPr id="5" name="Rectangle 4"/>
          <p:cNvSpPr/>
          <p:nvPr userDrawn="1"/>
        </p:nvSpPr>
        <p:spPr>
          <a:xfrm>
            <a:off x="0" y="0"/>
            <a:ext cx="4635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nvGrpSpPr>
          <p:cNvPr id="8" name="Group 18"/>
          <p:cNvGrpSpPr>
            <a:grpSpLocks/>
          </p:cNvGrpSpPr>
          <p:nvPr userDrawn="1"/>
        </p:nvGrpSpPr>
        <p:grpSpPr bwMode="auto">
          <a:xfrm>
            <a:off x="927100" y="2565400"/>
            <a:ext cx="7748588" cy="2257425"/>
            <a:chOff x="926533" y="2132856"/>
            <a:chExt cx="8119120" cy="2258169"/>
          </a:xfrm>
        </p:grpSpPr>
        <p:cxnSp>
          <p:nvCxnSpPr>
            <p:cNvPr id="9" name="Straight Connector 8"/>
            <p:cNvCxnSpPr/>
            <p:nvPr userDrawn="1"/>
          </p:nvCxnSpPr>
          <p:spPr>
            <a:xfrm flipH="1">
              <a:off x="926533" y="2132856"/>
              <a:ext cx="8119120" cy="0"/>
            </a:xfrm>
            <a:prstGeom prst="line">
              <a:avLst/>
            </a:prstGeom>
            <a:ln>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H="1">
              <a:off x="926533" y="4391025"/>
              <a:ext cx="8119120" cy="0"/>
            </a:xfrm>
            <a:prstGeom prst="line">
              <a:avLst/>
            </a:prstGeom>
            <a:ln>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hasCustomPrompt="1"/>
          </p:nvPr>
        </p:nvSpPr>
        <p:spPr>
          <a:xfrm>
            <a:off x="3491880" y="2994521"/>
            <a:ext cx="5112568" cy="1514599"/>
          </a:xfrm>
        </p:spPr>
        <p:txBody>
          <a:bodyPr lIns="0" rIns="0">
            <a:noAutofit/>
          </a:bodyPr>
          <a:lstStyle>
            <a:lvl1pPr algn="l">
              <a:lnSpc>
                <a:spcPct val="90000"/>
              </a:lnSpc>
              <a:defRPr sz="3600" b="1">
                <a:latin typeface="Arial Narrow" pitchFamily="34" charset="0"/>
              </a:defRPr>
            </a:lvl1pPr>
          </a:lstStyle>
          <a:p>
            <a:br>
              <a:rPr lang="en-US" dirty="0"/>
            </a:br>
            <a:endParaRPr lang="en-GB" dirty="0"/>
          </a:p>
        </p:txBody>
      </p:sp>
      <p:sp>
        <p:nvSpPr>
          <p:cNvPr id="3" name="Subtitle 2"/>
          <p:cNvSpPr>
            <a:spLocks noGrp="1"/>
          </p:cNvSpPr>
          <p:nvPr>
            <p:ph type="subTitle" idx="1" hasCustomPrompt="1"/>
          </p:nvPr>
        </p:nvSpPr>
        <p:spPr>
          <a:xfrm>
            <a:off x="3491880" y="3024643"/>
            <a:ext cx="5072821" cy="1407792"/>
          </a:xfrm>
        </p:spPr>
        <p:txBody>
          <a:bodyPr lIns="0" rIns="0">
            <a:noAutofit/>
          </a:bodyPr>
          <a:lstStyle>
            <a:lvl1pPr marL="0" indent="0" algn="l">
              <a:buNone/>
              <a:defRPr sz="160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Encountering Bergen-Belsen</a:t>
            </a:r>
          </a:p>
          <a:p>
            <a:endParaRPr lang="en-GB" dirty="0"/>
          </a:p>
        </p:txBody>
      </p:sp>
      <p:sp>
        <p:nvSpPr>
          <p:cNvPr id="12" name="Footer Placeholder 4"/>
          <p:cNvSpPr>
            <a:spLocks noGrp="1"/>
          </p:cNvSpPr>
          <p:nvPr>
            <p:ph type="ftr" sz="quarter" idx="10"/>
          </p:nvPr>
        </p:nvSpPr>
        <p:spPr/>
        <p:txBody>
          <a:bodyPr/>
          <a:lstStyle>
            <a:lvl1pPr algn="ctr">
              <a:defRPr sz="1000"/>
            </a:lvl1pPr>
          </a:lstStyle>
          <a:p>
            <a:pPr>
              <a:defRPr/>
            </a:pPr>
            <a:endParaRPr lang="en-GB"/>
          </a:p>
        </p:txBody>
      </p:sp>
      <p:sp>
        <p:nvSpPr>
          <p:cNvPr id="13" name="Date Placeholder 3"/>
          <p:cNvSpPr>
            <a:spLocks noGrp="1"/>
          </p:cNvSpPr>
          <p:nvPr>
            <p:ph type="dt" sz="half" idx="11"/>
          </p:nvPr>
        </p:nvSpPr>
        <p:spPr/>
        <p:txBody>
          <a:bodyPr/>
          <a:lstStyle>
            <a:lvl1pPr algn="ctr">
              <a:defRPr sz="1000"/>
            </a:lvl1pPr>
          </a:lstStyle>
          <a:p>
            <a:pPr>
              <a:defRPr/>
            </a:pPr>
            <a:fld id="{CAE8671B-CF2C-45E1-B838-963F4A99717E}" type="datetimeFigureOut">
              <a:rPr lang="en-GB"/>
              <a:pPr>
                <a:defRPr/>
              </a:pPr>
              <a:t>28/03/2025</a:t>
            </a:fld>
            <a:endParaRPr lang="en-GB"/>
          </a:p>
        </p:txBody>
      </p:sp>
      <p:sp>
        <p:nvSpPr>
          <p:cNvPr id="14" name="Slide Number Placeholder 5"/>
          <p:cNvSpPr>
            <a:spLocks noGrp="1"/>
          </p:cNvSpPr>
          <p:nvPr>
            <p:ph type="sldNum" sz="quarter" idx="12"/>
          </p:nvPr>
        </p:nvSpPr>
        <p:spPr/>
        <p:txBody>
          <a:bodyPr/>
          <a:lstStyle>
            <a:lvl1pPr>
              <a:defRPr/>
            </a:lvl1pPr>
          </a:lstStyle>
          <a:p>
            <a:pPr>
              <a:defRPr/>
            </a:pPr>
            <a:fld id="{8A670952-6D07-484A-AA3C-8F9314629272}" type="slidenum">
              <a:rPr lang="en-GB" altLang="en-US"/>
              <a:pPr>
                <a:defRPr/>
              </a:pPr>
              <a:t>‹#›</a:t>
            </a:fld>
            <a:endParaRPr lang="en-GB" altLang="en-US"/>
          </a:p>
        </p:txBody>
      </p:sp>
      <p:pic>
        <p:nvPicPr>
          <p:cNvPr id="1030" name="Picture 6">
            <a:extLst>
              <a:ext uri="{FF2B5EF4-FFF2-40B4-BE49-F238E27FC236}">
                <a16:creationId xmlns:a16="http://schemas.microsoft.com/office/drawing/2014/main" id="{ECDD7087-43A4-4A58-B9CD-6C2ECA94408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3608" y="2714626"/>
            <a:ext cx="1772692" cy="2009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0010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End Slide - CoH">
    <p:spTree>
      <p:nvGrpSpPr>
        <p:cNvPr id="1" name=""/>
        <p:cNvGrpSpPr/>
        <p:nvPr/>
      </p:nvGrpSpPr>
      <p:grpSpPr>
        <a:xfrm>
          <a:off x="0" y="0"/>
          <a:ext cx="0" cy="0"/>
          <a:chOff x="0" y="0"/>
          <a:chExt cx="0" cy="0"/>
        </a:xfrm>
      </p:grpSpPr>
      <p:grpSp>
        <p:nvGrpSpPr>
          <p:cNvPr id="3" name="Group 12"/>
          <p:cNvGrpSpPr>
            <a:grpSpLocks/>
          </p:cNvGrpSpPr>
          <p:nvPr userDrawn="1"/>
        </p:nvGrpSpPr>
        <p:grpSpPr bwMode="auto">
          <a:xfrm>
            <a:off x="-6350" y="1854200"/>
            <a:ext cx="9150350" cy="3168650"/>
            <a:chOff x="-6984" y="1340768"/>
            <a:chExt cx="9150984" cy="3744417"/>
          </a:xfrm>
        </p:grpSpPr>
        <p:sp>
          <p:nvSpPr>
            <p:cNvPr id="4" name="Rectangle 3"/>
            <p:cNvSpPr/>
            <p:nvPr userDrawn="1"/>
          </p:nvSpPr>
          <p:spPr>
            <a:xfrm>
              <a:off x="-634" y="1340768"/>
              <a:ext cx="9144634" cy="374441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55" tIns="36827" rIns="73655" bIns="36827" anchor="ctr"/>
            <a:lstStyle/>
            <a:p>
              <a:pPr algn="ctr" defTabSz="914278" eaLnBrk="1" hangingPunct="1">
                <a:spcAft>
                  <a:spcPts val="1200"/>
                </a:spcAft>
                <a:defRPr/>
              </a:pPr>
              <a:endParaRPr lang="en-GB" sz="1700" dirty="0"/>
            </a:p>
          </p:txBody>
        </p:sp>
        <p:sp>
          <p:nvSpPr>
            <p:cNvPr id="5" name="Rectangle 4"/>
            <p:cNvSpPr/>
            <p:nvPr userDrawn="1"/>
          </p:nvSpPr>
          <p:spPr>
            <a:xfrm>
              <a:off x="-6984" y="1340768"/>
              <a:ext cx="463582" cy="37444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3655" tIns="36827" rIns="73655" bIns="36827" anchor="ctr"/>
            <a:lstStyle/>
            <a:p>
              <a:pPr algn="ctr" defTabSz="914278" eaLnBrk="1" hangingPunct="1">
                <a:defRPr/>
              </a:pPr>
              <a:endParaRPr lang="en-GB" sz="1700" dirty="0"/>
            </a:p>
          </p:txBody>
        </p:sp>
      </p:grpSp>
      <p:sp>
        <p:nvSpPr>
          <p:cNvPr id="2" name="Title 1"/>
          <p:cNvSpPr>
            <a:spLocks noGrp="1"/>
          </p:cNvSpPr>
          <p:nvPr>
            <p:ph type="ctrTitle"/>
          </p:nvPr>
        </p:nvSpPr>
        <p:spPr>
          <a:xfrm>
            <a:off x="670565" y="2987250"/>
            <a:ext cx="4551969" cy="902550"/>
          </a:xfrm>
        </p:spPr>
        <p:txBody>
          <a:bodyPr lIns="0" tIns="0" rIns="0" bIns="0">
            <a:noAutofit/>
          </a:bodyPr>
          <a:lstStyle>
            <a:lvl1pPr algn="l">
              <a:lnSpc>
                <a:spcPct val="90000"/>
              </a:lnSpc>
              <a:defRPr sz="3200" b="1">
                <a:latin typeface="Arial Narrow" pitchFamily="34" charset="0"/>
              </a:defRPr>
            </a:lvl1pPr>
          </a:lstStyle>
          <a:p>
            <a:r>
              <a:rPr lang="en-US" dirty="0"/>
              <a:t>Click to edit Master title style</a:t>
            </a:r>
            <a:endParaRPr lang="en-GB" dirty="0"/>
          </a:p>
        </p:txBody>
      </p:sp>
      <p:sp>
        <p:nvSpPr>
          <p:cNvPr id="12" name="Slide Number Placeholder 5"/>
          <p:cNvSpPr>
            <a:spLocks noGrp="1"/>
          </p:cNvSpPr>
          <p:nvPr>
            <p:ph type="sldNum" sz="quarter" idx="10"/>
          </p:nvPr>
        </p:nvSpPr>
        <p:spPr/>
        <p:txBody>
          <a:bodyPr lIns="91428" tIns="45713" rIns="91428" bIns="45713"/>
          <a:lstStyle>
            <a:lvl1pPr>
              <a:defRPr/>
            </a:lvl1pPr>
          </a:lstStyle>
          <a:p>
            <a:pPr>
              <a:defRPr/>
            </a:pPr>
            <a:fld id="{4C36D74F-54D2-4516-8BEF-E8239F9BBBC0}" type="slidenum">
              <a:rPr lang="en-GB" altLang="en-US"/>
              <a:pPr>
                <a:defRPr/>
              </a:pPr>
              <a:t>‹#›</a:t>
            </a:fld>
            <a:endParaRPr lang="en-GB" altLang="en-US"/>
          </a:p>
        </p:txBody>
      </p:sp>
    </p:spTree>
    <p:extLst>
      <p:ext uri="{BB962C8B-B14F-4D97-AF65-F5344CB8AC3E}">
        <p14:creationId xmlns:p14="http://schemas.microsoft.com/office/powerpoint/2010/main" val="3022125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 Co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pPr>
              <a:defRPr/>
            </a:pPr>
            <a:fld id="{D3FC7E61-FA4D-42BB-A777-18AFE12C50A7}" type="datetimeFigureOut">
              <a:rPr lang="en-GB"/>
              <a:pPr>
                <a:defRPr/>
              </a:pPr>
              <a:t>28/03/2025</a:t>
            </a:fld>
            <a:endParaRPr lang="en-GB"/>
          </a:p>
        </p:txBody>
      </p:sp>
      <p:sp>
        <p:nvSpPr>
          <p:cNvPr id="4" name="Footer Placeholder 3"/>
          <p:cNvSpPr>
            <a:spLocks noGrp="1"/>
          </p:cNvSpPr>
          <p:nvPr>
            <p:ph type="ftr" sz="quarter" idx="11"/>
          </p:nvPr>
        </p:nvSpPr>
        <p:spPr/>
        <p:txBody>
          <a:bodyPr/>
          <a:lstStyle>
            <a:lvl1pPr>
              <a:defRPr/>
            </a:lvl1pPr>
          </a:lstStyle>
          <a:p>
            <a:pPr>
              <a:defRPr/>
            </a:pPr>
            <a:endParaRPr lang="en-GB"/>
          </a:p>
        </p:txBody>
      </p:sp>
      <p:sp>
        <p:nvSpPr>
          <p:cNvPr id="5" name="Slide Number Placeholder 4"/>
          <p:cNvSpPr>
            <a:spLocks noGrp="1"/>
          </p:cNvSpPr>
          <p:nvPr>
            <p:ph type="sldNum" sz="quarter" idx="12"/>
          </p:nvPr>
        </p:nvSpPr>
        <p:spPr/>
        <p:txBody>
          <a:bodyPr/>
          <a:lstStyle>
            <a:lvl1pPr algn="ctr">
              <a:defRPr/>
            </a:lvl1pPr>
          </a:lstStyle>
          <a:p>
            <a:pPr>
              <a:defRPr/>
            </a:pPr>
            <a:fld id="{768BF499-E1CF-4015-9531-ED70678BC022}" type="slidenum">
              <a:rPr lang="en-GB" altLang="en-US"/>
              <a:pPr>
                <a:defRPr/>
              </a:pPr>
              <a:t>‹#›</a:t>
            </a:fld>
            <a:endParaRPr lang="en-GB" altLang="en-US"/>
          </a:p>
        </p:txBody>
      </p:sp>
    </p:spTree>
    <p:extLst>
      <p:ext uri="{BB962C8B-B14F-4D97-AF65-F5344CB8AC3E}">
        <p14:creationId xmlns:p14="http://schemas.microsoft.com/office/powerpoint/2010/main" val="6956333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 CoH">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6E5099C2-35D8-475D-A40C-B7AB3FA43F04}" type="datetimeFigureOut">
              <a:rPr lang="en-GB"/>
              <a:pPr>
                <a:defRPr/>
              </a:pPr>
              <a:t>28/03/2025</a:t>
            </a:fld>
            <a:endParaRPr lang="en-GB"/>
          </a:p>
        </p:txBody>
      </p:sp>
      <p:sp>
        <p:nvSpPr>
          <p:cNvPr id="3" name="Footer Placeholder 2"/>
          <p:cNvSpPr>
            <a:spLocks noGrp="1"/>
          </p:cNvSpPr>
          <p:nvPr>
            <p:ph type="ftr" sz="quarter" idx="11"/>
          </p:nvPr>
        </p:nvSpPr>
        <p:spPr/>
        <p:txBody>
          <a:bodyPr/>
          <a:lstStyle>
            <a:lvl1pPr>
              <a:defRPr/>
            </a:lvl1pPr>
          </a:lstStyle>
          <a:p>
            <a:pPr>
              <a:defRPr/>
            </a:pPr>
            <a:endParaRPr lang="en-GB"/>
          </a:p>
        </p:txBody>
      </p:sp>
      <p:sp>
        <p:nvSpPr>
          <p:cNvPr id="4" name="Slide Number Placeholder 3"/>
          <p:cNvSpPr>
            <a:spLocks noGrp="1"/>
          </p:cNvSpPr>
          <p:nvPr>
            <p:ph type="sldNum" sz="quarter" idx="12"/>
          </p:nvPr>
        </p:nvSpPr>
        <p:spPr/>
        <p:txBody>
          <a:bodyPr/>
          <a:lstStyle>
            <a:lvl1pPr algn="ctr">
              <a:defRPr/>
            </a:lvl1pPr>
          </a:lstStyle>
          <a:p>
            <a:pPr>
              <a:defRPr/>
            </a:pPr>
            <a:fld id="{2606A331-DF65-4063-B1F0-0F4C584452C1}" type="slidenum">
              <a:rPr lang="en-GB" altLang="en-US"/>
              <a:pPr>
                <a:defRPr/>
              </a:pPr>
              <a:t>‹#›</a:t>
            </a:fld>
            <a:endParaRPr lang="en-GB" altLang="en-US"/>
          </a:p>
        </p:txBody>
      </p:sp>
    </p:spTree>
    <p:extLst>
      <p:ext uri="{BB962C8B-B14F-4D97-AF65-F5344CB8AC3E}">
        <p14:creationId xmlns:p14="http://schemas.microsoft.com/office/powerpoint/2010/main" val="4930330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96B58B13-8409-5A4D-964A-427DA4FAC6DC}" type="slidenum">
              <a:rPr lang="en-US" smtClean="0"/>
              <a:pPr/>
              <a:t>‹#›</a:t>
            </a:fld>
            <a:endParaRPr lang="en-US"/>
          </a:p>
        </p:txBody>
      </p:sp>
      <p:pic>
        <p:nvPicPr>
          <p:cNvPr id="7" name="Picture 6"/>
          <p:cNvPicPr>
            <a:picLocks noChangeAspect="1"/>
          </p:cNvPicPr>
          <p:nvPr userDrawn="1"/>
        </p:nvPicPr>
        <p:blipFill>
          <a:blip r:embed="rId2"/>
          <a:stretch>
            <a:fillRect/>
          </a:stretch>
        </p:blipFill>
        <p:spPr>
          <a:xfrm>
            <a:off x="5940152" y="304800"/>
            <a:ext cx="3203848" cy="6553200"/>
          </a:xfrm>
          <a:prstGeom prst="rect">
            <a:avLst/>
          </a:prstGeom>
        </p:spPr>
      </p:pic>
      <p:sp>
        <p:nvSpPr>
          <p:cNvPr id="11" name="Rectangle 10"/>
          <p:cNvSpPr/>
          <p:nvPr userDrawn="1"/>
        </p:nvSpPr>
        <p:spPr>
          <a:xfrm>
            <a:off x="620972" y="0"/>
            <a:ext cx="8523029" cy="1012110"/>
          </a:xfrm>
          <a:prstGeom prst="rect">
            <a:avLst/>
          </a:prstGeom>
          <a:solidFill>
            <a:srgbClr val="3F737B"/>
          </a:solidFill>
          <a:ln>
            <a:solidFill>
              <a:srgbClr val="3F737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0" y="0"/>
            <a:ext cx="620971" cy="1012110"/>
          </a:xfrm>
          <a:prstGeom prst="rect">
            <a:avLst/>
          </a:prstGeom>
          <a:solidFill>
            <a:srgbClr val="FFEB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2183" y="1"/>
            <a:ext cx="8041187" cy="1012110"/>
          </a:xfrm>
        </p:spPr>
        <p:txBody>
          <a:bodyPr>
            <a:normAutofit/>
          </a:bodyPr>
          <a:lstStyle>
            <a:lvl1pPr algn="r">
              <a:defRPr sz="2585" b="0">
                <a:solidFill>
                  <a:schemeClr val="bg1"/>
                </a:solidFill>
              </a:defRPr>
            </a:lvl1pPr>
          </a:lstStyle>
          <a:p>
            <a:r>
              <a:rPr lang="en-GB" dirty="0"/>
              <a:t>Click to edit Master title style</a:t>
            </a:r>
            <a:endParaRPr lang="en-US" dirty="0"/>
          </a:p>
        </p:txBody>
      </p:sp>
      <p:sp>
        <p:nvSpPr>
          <p:cNvPr id="9" name="Slide Number Placeholder 5"/>
          <p:cNvSpPr txBox="1">
            <a:spLocks/>
          </p:cNvSpPr>
          <p:nvPr userDrawn="1"/>
        </p:nvSpPr>
        <p:spPr>
          <a:xfrm>
            <a:off x="8823370" y="6492876"/>
            <a:ext cx="333911" cy="365125"/>
          </a:xfrm>
          <a:prstGeom prst="rect">
            <a:avLst/>
          </a:prstGeom>
        </p:spPr>
        <p:txBody>
          <a:bodyPr vert="horz" lIns="84406" tIns="42203" rIns="84406" bIns="42203"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108" dirty="0">
              <a:solidFill>
                <a:srgbClr val="3F737B"/>
              </a:solidFill>
            </a:endParaRPr>
          </a:p>
        </p:txBody>
      </p:sp>
    </p:spTree>
    <p:extLst>
      <p:ext uri="{BB962C8B-B14F-4D97-AF65-F5344CB8AC3E}">
        <p14:creationId xmlns:p14="http://schemas.microsoft.com/office/powerpoint/2010/main" val="30144054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96B58B13-8409-5A4D-964A-427DA4FAC6DC}" type="slidenum">
              <a:rPr lang="en-US" smtClean="0"/>
              <a:pPr/>
              <a:t>‹#›</a:t>
            </a:fld>
            <a:endParaRPr lang="en-US"/>
          </a:p>
        </p:txBody>
      </p:sp>
      <p:pic>
        <p:nvPicPr>
          <p:cNvPr id="7" name="Picture 6"/>
          <p:cNvPicPr>
            <a:picLocks noChangeAspect="1"/>
          </p:cNvPicPr>
          <p:nvPr userDrawn="1"/>
        </p:nvPicPr>
        <p:blipFill>
          <a:blip r:embed="rId2"/>
          <a:stretch>
            <a:fillRect/>
          </a:stretch>
        </p:blipFill>
        <p:spPr>
          <a:xfrm>
            <a:off x="4427984" y="304800"/>
            <a:ext cx="4716016" cy="6553200"/>
          </a:xfrm>
          <a:prstGeom prst="rect">
            <a:avLst/>
          </a:prstGeom>
        </p:spPr>
      </p:pic>
      <p:sp>
        <p:nvSpPr>
          <p:cNvPr id="11" name="Rectangle 10"/>
          <p:cNvSpPr/>
          <p:nvPr userDrawn="1"/>
        </p:nvSpPr>
        <p:spPr>
          <a:xfrm>
            <a:off x="620972" y="0"/>
            <a:ext cx="8523029" cy="1012110"/>
          </a:xfrm>
          <a:prstGeom prst="rect">
            <a:avLst/>
          </a:prstGeom>
          <a:solidFill>
            <a:srgbClr val="3F737B"/>
          </a:solidFill>
          <a:ln>
            <a:solidFill>
              <a:srgbClr val="3F737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0" y="0"/>
            <a:ext cx="620971" cy="1012110"/>
          </a:xfrm>
          <a:prstGeom prst="rect">
            <a:avLst/>
          </a:prstGeom>
          <a:solidFill>
            <a:srgbClr val="FFEB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2183" y="1"/>
            <a:ext cx="8041187" cy="1012110"/>
          </a:xfrm>
        </p:spPr>
        <p:txBody>
          <a:bodyPr>
            <a:normAutofit/>
          </a:bodyPr>
          <a:lstStyle>
            <a:lvl1pPr algn="r">
              <a:defRPr sz="2585" b="0">
                <a:solidFill>
                  <a:schemeClr val="bg1"/>
                </a:solidFill>
              </a:defRPr>
            </a:lvl1pPr>
          </a:lstStyle>
          <a:p>
            <a:r>
              <a:rPr lang="en-GB" dirty="0"/>
              <a:t>Click to edit Master title style</a:t>
            </a:r>
            <a:endParaRPr lang="en-US" dirty="0"/>
          </a:p>
        </p:txBody>
      </p:sp>
      <p:sp>
        <p:nvSpPr>
          <p:cNvPr id="9" name="Slide Number Placeholder 5"/>
          <p:cNvSpPr txBox="1">
            <a:spLocks/>
          </p:cNvSpPr>
          <p:nvPr userDrawn="1"/>
        </p:nvSpPr>
        <p:spPr>
          <a:xfrm>
            <a:off x="8823370" y="6492876"/>
            <a:ext cx="333911" cy="365125"/>
          </a:xfrm>
          <a:prstGeom prst="rect">
            <a:avLst/>
          </a:prstGeom>
        </p:spPr>
        <p:txBody>
          <a:bodyPr vert="horz" lIns="84406" tIns="42203" rIns="84406" bIns="42203"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108" dirty="0">
              <a:solidFill>
                <a:srgbClr val="3F737B"/>
              </a:solidFill>
            </a:endParaRPr>
          </a:p>
        </p:txBody>
      </p:sp>
    </p:spTree>
    <p:extLst>
      <p:ext uri="{BB962C8B-B14F-4D97-AF65-F5344CB8AC3E}">
        <p14:creationId xmlns:p14="http://schemas.microsoft.com/office/powerpoint/2010/main" val="1234304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96B58B13-8409-5A4D-964A-427DA4FAC6DC}" type="slidenum">
              <a:rPr lang="en-US" smtClean="0"/>
              <a:pPr/>
              <a:t>‹#›</a:t>
            </a:fld>
            <a:endParaRPr lang="en-US"/>
          </a:p>
        </p:txBody>
      </p:sp>
      <p:pic>
        <p:nvPicPr>
          <p:cNvPr id="7" name="Picture 6"/>
          <p:cNvPicPr>
            <a:picLocks noChangeAspect="1"/>
          </p:cNvPicPr>
          <p:nvPr userDrawn="1"/>
        </p:nvPicPr>
        <p:blipFill>
          <a:blip r:embed="rId2"/>
          <a:stretch>
            <a:fillRect/>
          </a:stretch>
        </p:blipFill>
        <p:spPr>
          <a:xfrm>
            <a:off x="3851920" y="304800"/>
            <a:ext cx="5292080" cy="6553200"/>
          </a:xfrm>
          <a:prstGeom prst="rect">
            <a:avLst/>
          </a:prstGeom>
        </p:spPr>
      </p:pic>
      <p:sp>
        <p:nvSpPr>
          <p:cNvPr id="11" name="Rectangle 10"/>
          <p:cNvSpPr/>
          <p:nvPr userDrawn="1"/>
        </p:nvSpPr>
        <p:spPr>
          <a:xfrm>
            <a:off x="620972" y="0"/>
            <a:ext cx="8523029" cy="1012110"/>
          </a:xfrm>
          <a:prstGeom prst="rect">
            <a:avLst/>
          </a:prstGeom>
          <a:solidFill>
            <a:srgbClr val="3F737B"/>
          </a:solidFill>
          <a:ln>
            <a:solidFill>
              <a:srgbClr val="3F737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0" y="0"/>
            <a:ext cx="620971" cy="1012110"/>
          </a:xfrm>
          <a:prstGeom prst="rect">
            <a:avLst/>
          </a:prstGeom>
          <a:solidFill>
            <a:srgbClr val="FFEB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2183" y="1"/>
            <a:ext cx="8041187" cy="1012110"/>
          </a:xfrm>
        </p:spPr>
        <p:txBody>
          <a:bodyPr>
            <a:normAutofit/>
          </a:bodyPr>
          <a:lstStyle>
            <a:lvl1pPr algn="r">
              <a:defRPr sz="2585" b="0">
                <a:solidFill>
                  <a:schemeClr val="bg1"/>
                </a:solidFill>
              </a:defRPr>
            </a:lvl1pPr>
          </a:lstStyle>
          <a:p>
            <a:r>
              <a:rPr lang="en-GB" dirty="0"/>
              <a:t>Click to edit Master title style</a:t>
            </a:r>
            <a:endParaRPr lang="en-US" dirty="0"/>
          </a:p>
        </p:txBody>
      </p:sp>
      <p:sp>
        <p:nvSpPr>
          <p:cNvPr id="9" name="Slide Number Placeholder 5"/>
          <p:cNvSpPr txBox="1">
            <a:spLocks/>
          </p:cNvSpPr>
          <p:nvPr userDrawn="1"/>
        </p:nvSpPr>
        <p:spPr>
          <a:xfrm>
            <a:off x="8823370" y="6492876"/>
            <a:ext cx="333911" cy="365125"/>
          </a:xfrm>
          <a:prstGeom prst="rect">
            <a:avLst/>
          </a:prstGeom>
        </p:spPr>
        <p:txBody>
          <a:bodyPr vert="horz" lIns="84406" tIns="42203" rIns="84406" bIns="42203"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108" dirty="0">
              <a:solidFill>
                <a:srgbClr val="3F737B"/>
              </a:solidFill>
            </a:endParaRPr>
          </a:p>
        </p:txBody>
      </p:sp>
    </p:spTree>
    <p:extLst>
      <p:ext uri="{BB962C8B-B14F-4D97-AF65-F5344CB8AC3E}">
        <p14:creationId xmlns:p14="http://schemas.microsoft.com/office/powerpoint/2010/main" val="1985185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1" name="Rectangle 10"/>
          <p:cNvSpPr/>
          <p:nvPr userDrawn="1"/>
        </p:nvSpPr>
        <p:spPr>
          <a:xfrm>
            <a:off x="620972" y="0"/>
            <a:ext cx="8523029" cy="1012110"/>
          </a:xfrm>
          <a:prstGeom prst="rect">
            <a:avLst/>
          </a:prstGeom>
          <a:solidFill>
            <a:srgbClr val="3F737B"/>
          </a:solidFill>
          <a:ln>
            <a:solidFill>
              <a:srgbClr val="3F737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0" y="0"/>
            <a:ext cx="620971" cy="1012110"/>
          </a:xfrm>
          <a:prstGeom prst="rect">
            <a:avLst/>
          </a:prstGeom>
          <a:solidFill>
            <a:srgbClr val="FFEB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2183" y="1"/>
            <a:ext cx="8041187" cy="1012110"/>
          </a:xfrm>
        </p:spPr>
        <p:txBody>
          <a:bodyPr>
            <a:normAutofit/>
          </a:bodyPr>
          <a:lstStyle>
            <a:lvl1pPr algn="r">
              <a:defRPr sz="2585" b="0">
                <a:solidFill>
                  <a:schemeClr val="bg1"/>
                </a:solidFill>
              </a:defRPr>
            </a:lvl1pPr>
          </a:lstStyle>
          <a:p>
            <a:r>
              <a:rPr lang="en-GB" dirty="0"/>
              <a:t>Click to edit Master title style</a:t>
            </a:r>
            <a:endParaRPr lang="en-US" dirty="0"/>
          </a:p>
        </p:txBody>
      </p:sp>
      <p:sp>
        <p:nvSpPr>
          <p:cNvPr id="9" name="Slide Number Placeholder 5"/>
          <p:cNvSpPr txBox="1">
            <a:spLocks/>
          </p:cNvSpPr>
          <p:nvPr userDrawn="1"/>
        </p:nvSpPr>
        <p:spPr>
          <a:xfrm>
            <a:off x="8823370" y="6492876"/>
            <a:ext cx="333911" cy="365125"/>
          </a:xfrm>
          <a:prstGeom prst="rect">
            <a:avLst/>
          </a:prstGeom>
        </p:spPr>
        <p:txBody>
          <a:bodyPr vert="horz" lIns="84406" tIns="42203" rIns="84406" bIns="42203"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108" dirty="0">
              <a:solidFill>
                <a:srgbClr val="3F737B"/>
              </a:solidFill>
            </a:endParaRPr>
          </a:p>
        </p:txBody>
      </p:sp>
    </p:spTree>
    <p:extLst>
      <p:ext uri="{BB962C8B-B14F-4D97-AF65-F5344CB8AC3E}">
        <p14:creationId xmlns:p14="http://schemas.microsoft.com/office/powerpoint/2010/main" val="2554023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37DAF-922F-4340-AF5C-EFF0CE1E2E23}"/>
              </a:ext>
            </a:extLst>
          </p:cNvPr>
          <p:cNvSpPr>
            <a:spLocks noGrp="1"/>
          </p:cNvSpPr>
          <p:nvPr>
            <p:ph type="ctrTitle"/>
          </p:nvPr>
        </p:nvSpPr>
        <p:spPr>
          <a:xfrm>
            <a:off x="1780277" y="1122363"/>
            <a:ext cx="6099175" cy="1508642"/>
          </a:xfrm>
        </p:spPr>
        <p:txBody>
          <a:bodyPr anchor="b">
            <a:noAutofit/>
          </a:bodyPr>
          <a:lstStyle>
            <a:lvl1pPr algn="l">
              <a:defRPr sz="4800">
                <a:solidFill>
                  <a:schemeClr val="accent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C4D4CED5-4608-4B3D-82FF-9BFC07925AC5}"/>
              </a:ext>
            </a:extLst>
          </p:cNvPr>
          <p:cNvSpPr>
            <a:spLocks noGrp="1"/>
          </p:cNvSpPr>
          <p:nvPr>
            <p:ph type="subTitle" idx="1"/>
          </p:nvPr>
        </p:nvSpPr>
        <p:spPr>
          <a:xfrm>
            <a:off x="1780277" y="2777706"/>
            <a:ext cx="6099175" cy="785003"/>
          </a:xfrm>
        </p:spPr>
        <p:txBody>
          <a:bodyPr>
            <a:normAutofit/>
          </a:bodyPr>
          <a:lstStyle>
            <a:lvl1pPr marL="0" indent="0" algn="l">
              <a:buNone/>
              <a:defRPr sz="24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1659B80E-804E-49E3-BD5B-A548C9ABA10A}"/>
              </a:ext>
            </a:extLst>
          </p:cNvPr>
          <p:cNvSpPr>
            <a:spLocks noGrp="1"/>
          </p:cNvSpPr>
          <p:nvPr>
            <p:ph type="dt" sz="half" idx="10"/>
          </p:nvPr>
        </p:nvSpPr>
        <p:spPr>
          <a:xfrm>
            <a:off x="628650" y="6356351"/>
            <a:ext cx="2057400" cy="365125"/>
          </a:xfrm>
          <a:prstGeom prst="rect">
            <a:avLst/>
          </a:prstGeom>
        </p:spPr>
        <p:txBody>
          <a:bodyPr/>
          <a:lstStyle/>
          <a:p>
            <a:fld id="{1238DE8B-2F8E-4E52-A853-9B4F2D26E556}" type="datetime1">
              <a:rPr lang="en-GB" smtClean="0"/>
              <a:t>28/03/2025</a:t>
            </a:fld>
            <a:endParaRPr lang="en-GB"/>
          </a:p>
        </p:txBody>
      </p:sp>
      <p:sp>
        <p:nvSpPr>
          <p:cNvPr id="5" name="Footer Placeholder 4">
            <a:extLst>
              <a:ext uri="{FF2B5EF4-FFF2-40B4-BE49-F238E27FC236}">
                <a16:creationId xmlns:a16="http://schemas.microsoft.com/office/drawing/2014/main" id="{8C2FB7F4-DB91-45D1-8D9D-3ABE0CEE3930}"/>
              </a:ext>
            </a:extLst>
          </p:cNvPr>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3BA4B271-4F3A-4CFB-A275-13130B47BC9D}"/>
              </a:ext>
            </a:extLst>
          </p:cNvPr>
          <p:cNvSpPr>
            <a:spLocks noGrp="1"/>
          </p:cNvSpPr>
          <p:nvPr>
            <p:ph type="sldNum" sz="quarter" idx="12"/>
          </p:nvPr>
        </p:nvSpPr>
        <p:spPr/>
        <p:txBody>
          <a:bodyPr/>
          <a:lstStyle/>
          <a:p>
            <a:fld id="{45DE55D5-F24E-402B-AE99-678F85388135}" type="slidenum">
              <a:rPr lang="en-GB" smtClean="0"/>
              <a:t>‹#›</a:t>
            </a:fld>
            <a:endParaRPr lang="en-GB"/>
          </a:p>
        </p:txBody>
      </p:sp>
      <p:pic>
        <p:nvPicPr>
          <p:cNvPr id="8" name="Picture 7" descr="A picture containing drawing&#10;&#10;Description automatically generated">
            <a:extLst>
              <a:ext uri="{FF2B5EF4-FFF2-40B4-BE49-F238E27FC236}">
                <a16:creationId xmlns:a16="http://schemas.microsoft.com/office/drawing/2014/main" id="{6448EDEA-192E-4B8E-816D-BE20CB86C3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80277" y="3741040"/>
            <a:ext cx="6099175" cy="1651977"/>
          </a:xfrm>
          <a:prstGeom prst="rect">
            <a:avLst/>
          </a:prstGeom>
        </p:spPr>
      </p:pic>
      <p:sp>
        <p:nvSpPr>
          <p:cNvPr id="9" name="Rectangle 8">
            <a:extLst>
              <a:ext uri="{FF2B5EF4-FFF2-40B4-BE49-F238E27FC236}">
                <a16:creationId xmlns:a16="http://schemas.microsoft.com/office/drawing/2014/main" id="{886B4437-1788-42E8-9405-D366F25BA271}"/>
              </a:ext>
            </a:extLst>
          </p:cNvPr>
          <p:cNvSpPr/>
          <p:nvPr userDrawn="1"/>
        </p:nvSpPr>
        <p:spPr>
          <a:xfrm>
            <a:off x="1074767" y="1122362"/>
            <a:ext cx="360000" cy="42706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a:extLst>
              <a:ext uri="{FF2B5EF4-FFF2-40B4-BE49-F238E27FC236}">
                <a16:creationId xmlns:a16="http://schemas.microsoft.com/office/drawing/2014/main" id="{376FBD51-4B46-462A-BA7C-373B312BC1C9}"/>
              </a:ext>
            </a:extLst>
          </p:cNvPr>
          <p:cNvCxnSpPr/>
          <p:nvPr userDrawn="1"/>
        </p:nvCxnSpPr>
        <p:spPr>
          <a:xfrm>
            <a:off x="1780277" y="1122362"/>
            <a:ext cx="60991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BCC57CD-CC22-4418-819F-F752DA82F2F6}"/>
              </a:ext>
            </a:extLst>
          </p:cNvPr>
          <p:cNvCxnSpPr/>
          <p:nvPr userDrawn="1"/>
        </p:nvCxnSpPr>
        <p:spPr>
          <a:xfrm>
            <a:off x="1780277" y="3594338"/>
            <a:ext cx="60991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2456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5" name="Picture 4" descr="A screenshot of a tree&#10;&#10;Description automatically generated">
            <a:extLst>
              <a:ext uri="{FF2B5EF4-FFF2-40B4-BE49-F238E27FC236}">
                <a16:creationId xmlns:a16="http://schemas.microsoft.com/office/drawing/2014/main" id="{55604079-F64A-41F1-B063-1C997E70068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3608" y="1798320"/>
            <a:ext cx="7796784" cy="3261360"/>
          </a:xfrm>
          <a:prstGeom prst="rect">
            <a:avLst/>
          </a:prstGeom>
        </p:spPr>
      </p:pic>
    </p:spTree>
    <p:extLst>
      <p:ext uri="{BB962C8B-B14F-4D97-AF65-F5344CB8AC3E}">
        <p14:creationId xmlns:p14="http://schemas.microsoft.com/office/powerpoint/2010/main" val="3982725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4635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 name="Title 1"/>
          <p:cNvSpPr>
            <a:spLocks noGrp="1"/>
          </p:cNvSpPr>
          <p:nvPr>
            <p:ph type="title"/>
          </p:nvPr>
        </p:nvSpPr>
        <p:spPr>
          <a:xfrm>
            <a:off x="899592" y="44624"/>
            <a:ext cx="7787208" cy="1143000"/>
          </a:xfrm>
        </p:spPr>
        <p:txBody>
          <a:bodyPr>
            <a:noAutofit/>
          </a:bodyPr>
          <a:lstStyle>
            <a:lvl1pPr algn="l">
              <a:defRPr sz="3600" b="1"/>
            </a:lvl1pPr>
          </a:lstStyle>
          <a:p>
            <a:r>
              <a:rPr lang="en-US" dirty="0"/>
              <a:t>Click to edit Master title style</a:t>
            </a:r>
            <a:endParaRPr lang="en-GB" dirty="0"/>
          </a:p>
        </p:txBody>
      </p:sp>
      <p:sp>
        <p:nvSpPr>
          <p:cNvPr id="3" name="Content Placeholder 2"/>
          <p:cNvSpPr>
            <a:spLocks noGrp="1"/>
          </p:cNvSpPr>
          <p:nvPr>
            <p:ph idx="1"/>
          </p:nvPr>
        </p:nvSpPr>
        <p:spPr>
          <a:xfrm>
            <a:off x="1907704" y="4727575"/>
            <a:ext cx="6779096" cy="1437729"/>
          </a:xfrm>
        </p:spPr>
        <p:txBody>
          <a:bodyPr>
            <a:noAutofit/>
          </a:bodyPr>
          <a:lstStyle>
            <a:lvl1pPr>
              <a:buFontTx/>
              <a:buNone/>
              <a:defRPr sz="2000"/>
            </a:lvl1pPr>
            <a:lvl2pPr marL="327025" indent="-312738">
              <a:buClr>
                <a:schemeClr val="accent1"/>
              </a:buClr>
              <a:buFont typeface="Wingdings" pitchFamily="2" charset="2"/>
              <a:buChar char="§"/>
              <a:defRPr sz="2000"/>
            </a:lvl2pPr>
            <a:lvl3pPr marL="531813" indent="-258763">
              <a:buClr>
                <a:schemeClr val="accent1"/>
              </a:buClr>
              <a:buFont typeface="Verdana" pitchFamily="34" charset="0"/>
              <a:buChar char="−"/>
              <a:defRPr sz="2000"/>
            </a:lvl3pPr>
            <a:lvl4pPr marL="804863" indent="-273050">
              <a:buClr>
                <a:schemeClr val="accent1"/>
              </a:buClr>
              <a:buFont typeface="Arial" pitchFamily="34" charset="0"/>
              <a:buChar char="•"/>
              <a:defRPr sz="2000"/>
            </a:lvl4pPr>
            <a:lvl5pPr marL="1077913" indent="-273050">
              <a:buClr>
                <a:schemeClr val="accent1"/>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3"/>
          <p:cNvSpPr>
            <a:spLocks noGrp="1"/>
          </p:cNvSpPr>
          <p:nvPr>
            <p:ph type="dt" sz="half" idx="10"/>
          </p:nvPr>
        </p:nvSpPr>
        <p:spPr/>
        <p:txBody>
          <a:bodyPr/>
          <a:lstStyle>
            <a:lvl1pPr>
              <a:defRPr/>
            </a:lvl1pPr>
          </a:lstStyle>
          <a:p>
            <a:pPr>
              <a:defRPr/>
            </a:pPr>
            <a:fld id="{8E7786D1-E2C6-4F54-BE99-BA861B0FC7D6}" type="datetimeFigureOut">
              <a:rPr lang="en-GB"/>
              <a:pPr>
                <a:defRPr/>
              </a:pPr>
              <a:t>28/03/2025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121968A-E10A-474F-8262-07E1C7FC808B}" type="slidenum">
              <a:rPr lang="en-GB" altLang="en-US"/>
              <a:pPr>
                <a:defRPr/>
              </a:pPr>
              <a:t>‹#›</a:t>
            </a:fld>
            <a:endParaRPr lang="en-GB" altLang="en-US"/>
          </a:p>
        </p:txBody>
      </p:sp>
    </p:spTree>
    <p:extLst>
      <p:ext uri="{BB962C8B-B14F-4D97-AF65-F5344CB8AC3E}">
        <p14:creationId xmlns:p14="http://schemas.microsoft.com/office/powerpoint/2010/main" val="2734081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4635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anchor="ctr"/>
          <a:lstStyle/>
          <a:p>
            <a:pPr algn="ctr" eaLnBrk="1" hangingPunct="1">
              <a:defRPr/>
            </a:pPr>
            <a:endParaRPr lang="en-GB"/>
          </a:p>
        </p:txBody>
      </p:sp>
      <p:cxnSp>
        <p:nvCxnSpPr>
          <p:cNvPr id="5" name="Straight Connector 4"/>
          <p:cNvCxnSpPr/>
          <p:nvPr userDrawn="1"/>
        </p:nvCxnSpPr>
        <p:spPr>
          <a:xfrm flipH="1">
            <a:off x="942975" y="1516063"/>
            <a:ext cx="77501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99593" y="274640"/>
            <a:ext cx="7787207" cy="1143000"/>
          </a:xfrm>
        </p:spPr>
        <p:txBody>
          <a:bodyPr>
            <a:noAutofit/>
          </a:bodyPr>
          <a:lstStyle>
            <a:lvl1pPr algn="l">
              <a:defRPr sz="3600" b="1"/>
            </a:lvl1pPr>
          </a:lstStyle>
          <a:p>
            <a:r>
              <a:rPr lang="en-US" dirty="0"/>
              <a:t>Click to edit Master title style</a:t>
            </a:r>
            <a:endParaRPr lang="en-GB" dirty="0"/>
          </a:p>
        </p:txBody>
      </p:sp>
      <p:sp>
        <p:nvSpPr>
          <p:cNvPr id="3" name="Content Placeholder 2"/>
          <p:cNvSpPr>
            <a:spLocks noGrp="1"/>
          </p:cNvSpPr>
          <p:nvPr>
            <p:ph idx="1"/>
          </p:nvPr>
        </p:nvSpPr>
        <p:spPr>
          <a:xfrm>
            <a:off x="899593" y="1639343"/>
            <a:ext cx="7787207" cy="4525963"/>
          </a:xfrm>
        </p:spPr>
        <p:txBody>
          <a:bodyPr lIns="91417" tIns="45708" rIns="91417" bIns="45708" rtlCol="0">
            <a:noAutofit/>
          </a:bodyPr>
          <a:lstStyle>
            <a:lvl1pPr algn="l" defTabSz="914167" rtl="0" eaLnBrk="1" latinLnBrk="0" hangingPunct="1">
              <a:spcBef>
                <a:spcPts val="0"/>
              </a:spcBef>
              <a:spcAft>
                <a:spcPts val="600"/>
              </a:spcAft>
              <a:buClr>
                <a:schemeClr val="accent1"/>
              </a:buClr>
              <a:buFontTx/>
              <a:buNone/>
              <a:defRPr lang="en-US" sz="2200" b="1" kern="1200" dirty="0" smtClean="0">
                <a:solidFill>
                  <a:schemeClr val="accent6">
                    <a:lumMod val="75000"/>
                  </a:schemeClr>
                </a:solidFill>
                <a:latin typeface="Arial Narrow" pitchFamily="34" charset="0"/>
                <a:ea typeface="+mn-ea"/>
                <a:cs typeface="+mn-cs"/>
              </a:defRPr>
            </a:lvl1pPr>
            <a:lvl2pPr marL="326944" indent="-312659" algn="l" defTabSz="914167" rtl="0" eaLnBrk="1" latinLnBrk="0" hangingPunct="1">
              <a:spcBef>
                <a:spcPts val="0"/>
              </a:spcBef>
              <a:spcAft>
                <a:spcPts val="600"/>
              </a:spcAft>
              <a:buClr>
                <a:schemeClr val="accent1"/>
              </a:buClr>
              <a:buFont typeface="Wingdings" pitchFamily="2" charset="2"/>
              <a:buChar char="§"/>
              <a:defRPr lang="en-US" sz="2200" b="0" kern="1200" dirty="0" smtClean="0">
                <a:solidFill>
                  <a:schemeClr val="tx1"/>
                </a:solidFill>
                <a:latin typeface="Arial Narrow" pitchFamily="34" charset="0"/>
                <a:ea typeface="+mn-ea"/>
                <a:cs typeface="+mn-cs"/>
              </a:defRPr>
            </a:lvl2pPr>
            <a:lvl3pPr marL="531679" indent="-258698" algn="l" defTabSz="914167" rtl="0" eaLnBrk="1" latinLnBrk="0" hangingPunct="1">
              <a:spcBef>
                <a:spcPts val="0"/>
              </a:spcBef>
              <a:spcAft>
                <a:spcPts val="600"/>
              </a:spcAft>
              <a:buClr>
                <a:schemeClr val="accent1"/>
              </a:buClr>
              <a:buFont typeface="Verdana" pitchFamily="34" charset="0"/>
              <a:buChar char="−"/>
              <a:defRPr lang="en-US" sz="2200" b="0" kern="1200" dirty="0" smtClean="0">
                <a:solidFill>
                  <a:schemeClr val="tx1"/>
                </a:solidFill>
                <a:latin typeface="Arial Narrow" pitchFamily="34" charset="0"/>
                <a:ea typeface="+mn-ea"/>
                <a:cs typeface="+mn-cs"/>
              </a:defRPr>
            </a:lvl3pPr>
            <a:lvl4pPr marL="804660" indent="-272982" algn="l" defTabSz="914167" rtl="0" eaLnBrk="1" latinLnBrk="0" hangingPunct="1">
              <a:spcBef>
                <a:spcPts val="0"/>
              </a:spcBef>
              <a:spcAft>
                <a:spcPts val="600"/>
              </a:spcAft>
              <a:buClr>
                <a:schemeClr val="accent1"/>
              </a:buClr>
              <a:buFont typeface="Arial" pitchFamily="34" charset="0"/>
              <a:buChar char="•"/>
              <a:defRPr lang="en-US" sz="2200" b="0" kern="1200" dirty="0" smtClean="0">
                <a:solidFill>
                  <a:schemeClr val="tx1"/>
                </a:solidFill>
                <a:latin typeface="Arial Narrow" pitchFamily="34" charset="0"/>
                <a:ea typeface="+mn-ea"/>
                <a:cs typeface="+mn-cs"/>
              </a:defRPr>
            </a:lvl4pPr>
            <a:lvl5pPr marL="1077642" indent="-272982" algn="l" defTabSz="914167" rtl="0" eaLnBrk="1" latinLnBrk="0" hangingPunct="1">
              <a:spcBef>
                <a:spcPts val="0"/>
              </a:spcBef>
              <a:spcAft>
                <a:spcPts val="600"/>
              </a:spcAft>
              <a:buClr>
                <a:schemeClr val="accent1"/>
              </a:buClr>
              <a:defRPr lang="en-GB" sz="2200" b="0" kern="1200" dirty="0">
                <a:solidFill>
                  <a:schemeClr val="tx1"/>
                </a:solidFill>
                <a:latin typeface="Arial Narrow" pitchFamily="34" charset="0"/>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Date Placeholder 3"/>
          <p:cNvSpPr>
            <a:spLocks noGrp="1"/>
          </p:cNvSpPr>
          <p:nvPr>
            <p:ph type="dt" sz="half" idx="10"/>
          </p:nvPr>
        </p:nvSpPr>
        <p:spPr/>
        <p:txBody>
          <a:bodyPr/>
          <a:lstStyle>
            <a:lvl1pPr>
              <a:defRPr/>
            </a:lvl1pPr>
          </a:lstStyle>
          <a:p>
            <a:pPr>
              <a:defRPr/>
            </a:pPr>
            <a:fld id="{89B60D67-08F6-4AF3-8993-525C04F0BADC}" type="datetimeFigureOut">
              <a:rPr lang="en-GB"/>
              <a:pPr>
                <a:defRPr/>
              </a:pPr>
              <a:t>28/03/2025</a:t>
            </a:fld>
            <a:endParaRPr lang="en-GB"/>
          </a:p>
        </p:txBody>
      </p:sp>
      <p:sp>
        <p:nvSpPr>
          <p:cNvPr id="7" name="Footer Placeholder 4"/>
          <p:cNvSpPr>
            <a:spLocks noGrp="1"/>
          </p:cNvSpPr>
          <p:nvPr>
            <p:ph type="ftr" sz="quarter" idx="11"/>
          </p:nvPr>
        </p:nvSpPr>
        <p:spPr/>
        <p:txBody>
          <a:bodyPr/>
          <a:lstStyle>
            <a:lvl1pPr>
              <a:defRPr/>
            </a:lvl1pPr>
          </a:lstStyle>
          <a:p>
            <a:pPr>
              <a:defRPr/>
            </a:pPr>
            <a:endParaRPr lang="en-GB"/>
          </a:p>
        </p:txBody>
      </p:sp>
      <p:sp>
        <p:nvSpPr>
          <p:cNvPr id="8" name="Slide Number Placeholder 5"/>
          <p:cNvSpPr>
            <a:spLocks noGrp="1"/>
          </p:cNvSpPr>
          <p:nvPr>
            <p:ph type="sldNum" sz="quarter" idx="12"/>
          </p:nvPr>
        </p:nvSpPr>
        <p:spPr/>
        <p:txBody>
          <a:bodyPr/>
          <a:lstStyle>
            <a:lvl1pPr>
              <a:defRPr/>
            </a:lvl1pPr>
          </a:lstStyle>
          <a:p>
            <a:pPr>
              <a:defRPr/>
            </a:pPr>
            <a:fld id="{C27F6032-E951-440C-A41C-321C5077C115}" type="slidenum">
              <a:rPr lang="en-GB" altLang="en-US"/>
              <a:pPr>
                <a:defRPr/>
              </a:pPr>
              <a:t>‹#›</a:t>
            </a:fld>
            <a:endParaRPr lang="en-GB" altLang="en-US"/>
          </a:p>
        </p:txBody>
      </p:sp>
    </p:spTree>
    <p:extLst>
      <p:ext uri="{BB962C8B-B14F-4D97-AF65-F5344CB8AC3E}">
        <p14:creationId xmlns:p14="http://schemas.microsoft.com/office/powerpoint/2010/main" val="3368778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with image CoH">
    <p:spTree>
      <p:nvGrpSpPr>
        <p:cNvPr id="1" name=""/>
        <p:cNvGrpSpPr/>
        <p:nvPr/>
      </p:nvGrpSpPr>
      <p:grpSpPr>
        <a:xfrm>
          <a:off x="0" y="0"/>
          <a:ext cx="0" cy="0"/>
          <a:chOff x="0" y="0"/>
          <a:chExt cx="0" cy="0"/>
        </a:xfrm>
      </p:grpSpPr>
      <p:sp>
        <p:nvSpPr>
          <p:cNvPr id="6" name="Rectangle 5"/>
          <p:cNvSpPr/>
          <p:nvPr userDrawn="1"/>
        </p:nvSpPr>
        <p:spPr>
          <a:xfrm>
            <a:off x="0" y="0"/>
            <a:ext cx="4635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 name="Title 1"/>
          <p:cNvSpPr>
            <a:spLocks noGrp="1"/>
          </p:cNvSpPr>
          <p:nvPr>
            <p:ph type="title"/>
          </p:nvPr>
        </p:nvSpPr>
        <p:spPr>
          <a:xfrm>
            <a:off x="899592" y="274638"/>
            <a:ext cx="7787208" cy="1143000"/>
          </a:xfrm>
        </p:spPr>
        <p:txBody>
          <a:bodyPr>
            <a:noAutofit/>
          </a:bodyPr>
          <a:lstStyle>
            <a:lvl1pPr algn="l">
              <a:defRPr sz="3600" b="1"/>
            </a:lvl1pPr>
          </a:lstStyle>
          <a:p>
            <a:r>
              <a:rPr lang="en-US" dirty="0"/>
              <a:t>Click to edit Master title style</a:t>
            </a:r>
            <a:endParaRPr lang="en-GB" dirty="0"/>
          </a:p>
        </p:txBody>
      </p:sp>
      <p:sp>
        <p:nvSpPr>
          <p:cNvPr id="3" name="Content Placeholder 2"/>
          <p:cNvSpPr>
            <a:spLocks noGrp="1"/>
          </p:cNvSpPr>
          <p:nvPr>
            <p:ph idx="1"/>
          </p:nvPr>
        </p:nvSpPr>
        <p:spPr>
          <a:xfrm>
            <a:off x="899592" y="1639341"/>
            <a:ext cx="2376959" cy="4525963"/>
          </a:xfrm>
        </p:spPr>
        <p:txBody>
          <a:bodyPr>
            <a:noAutofit/>
          </a:bodyPr>
          <a:lstStyle>
            <a:lvl1pPr marL="0" indent="0">
              <a:spcBef>
                <a:spcPts val="0"/>
              </a:spcBef>
              <a:spcAft>
                <a:spcPts val="1200"/>
              </a:spcAft>
              <a:buFontTx/>
              <a:buNone/>
              <a:defRPr sz="1800"/>
            </a:lvl1pPr>
            <a:lvl2pPr marL="327025" indent="-312738">
              <a:spcBef>
                <a:spcPts val="0"/>
              </a:spcBef>
              <a:spcAft>
                <a:spcPts val="1200"/>
              </a:spcAft>
              <a:buClr>
                <a:schemeClr val="accent1"/>
              </a:buClr>
              <a:buFont typeface="Wingdings" pitchFamily="2" charset="2"/>
              <a:buChar char="§"/>
              <a:defRPr sz="1800"/>
            </a:lvl2pPr>
            <a:lvl3pPr marL="531813" indent="-258763">
              <a:spcBef>
                <a:spcPts val="0"/>
              </a:spcBef>
              <a:spcAft>
                <a:spcPts val="1200"/>
              </a:spcAft>
              <a:buClr>
                <a:schemeClr val="accent1"/>
              </a:buClr>
              <a:buFont typeface="Verdana" pitchFamily="34" charset="0"/>
              <a:buChar char="−"/>
              <a:defRPr sz="1800"/>
            </a:lvl3pPr>
            <a:lvl4pPr marL="804863" indent="-273050">
              <a:spcBef>
                <a:spcPts val="0"/>
              </a:spcBef>
              <a:spcAft>
                <a:spcPts val="1200"/>
              </a:spcAft>
              <a:buClr>
                <a:schemeClr val="accent1"/>
              </a:buClr>
              <a:buFont typeface="Arial" pitchFamily="34" charset="0"/>
              <a:buChar char="•"/>
              <a:defRPr sz="1800"/>
            </a:lvl4pPr>
            <a:lvl5pPr marL="1077913" indent="-273050">
              <a:spcBef>
                <a:spcPts val="0"/>
              </a:spcBef>
              <a:spcAft>
                <a:spcPts val="1200"/>
              </a:spcAft>
              <a:buClr>
                <a:schemeClr val="accent1"/>
              </a:buCl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2"/>
          <p:cNvSpPr>
            <a:spLocks noGrp="1"/>
          </p:cNvSpPr>
          <p:nvPr>
            <p:ph idx="13"/>
          </p:nvPr>
        </p:nvSpPr>
        <p:spPr>
          <a:xfrm>
            <a:off x="3707904" y="1639341"/>
            <a:ext cx="2376959" cy="4525963"/>
          </a:xfrm>
        </p:spPr>
        <p:txBody>
          <a:bodyPr>
            <a:noAutofit/>
          </a:bodyPr>
          <a:lstStyle>
            <a:lvl1pPr marL="0" indent="0">
              <a:spcBef>
                <a:spcPts val="0"/>
              </a:spcBef>
              <a:spcAft>
                <a:spcPts val="1200"/>
              </a:spcAft>
              <a:buFontTx/>
              <a:buNone/>
              <a:defRPr sz="1800"/>
            </a:lvl1pPr>
            <a:lvl2pPr marL="327025" indent="-312738">
              <a:spcBef>
                <a:spcPts val="0"/>
              </a:spcBef>
              <a:spcAft>
                <a:spcPts val="1200"/>
              </a:spcAft>
              <a:buClr>
                <a:schemeClr val="accent1"/>
              </a:buClr>
              <a:buFont typeface="Wingdings" pitchFamily="2" charset="2"/>
              <a:buChar char="§"/>
              <a:defRPr sz="1800"/>
            </a:lvl2pPr>
            <a:lvl3pPr marL="531813" indent="-258763">
              <a:spcBef>
                <a:spcPts val="0"/>
              </a:spcBef>
              <a:spcAft>
                <a:spcPts val="1200"/>
              </a:spcAft>
              <a:buClr>
                <a:schemeClr val="accent1"/>
              </a:buClr>
              <a:buFont typeface="Verdana" pitchFamily="34" charset="0"/>
              <a:buChar char="−"/>
              <a:defRPr sz="1800"/>
            </a:lvl3pPr>
            <a:lvl4pPr marL="804863" indent="-273050">
              <a:spcBef>
                <a:spcPts val="0"/>
              </a:spcBef>
              <a:spcAft>
                <a:spcPts val="1200"/>
              </a:spcAft>
              <a:buClr>
                <a:schemeClr val="accent1"/>
              </a:buClr>
              <a:buFont typeface="Arial" pitchFamily="34" charset="0"/>
              <a:buChar char="•"/>
              <a:defRPr sz="1800"/>
            </a:lvl4pPr>
            <a:lvl5pPr marL="1077913" indent="-273050">
              <a:spcBef>
                <a:spcPts val="0"/>
              </a:spcBef>
              <a:spcAft>
                <a:spcPts val="1200"/>
              </a:spcAft>
              <a:buClr>
                <a:schemeClr val="accent1"/>
              </a:buCl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idx="14"/>
          </p:nvPr>
        </p:nvSpPr>
        <p:spPr>
          <a:xfrm>
            <a:off x="6516216" y="1639341"/>
            <a:ext cx="2376959" cy="4525963"/>
          </a:xfrm>
        </p:spPr>
        <p:txBody>
          <a:bodyPr>
            <a:noAutofit/>
          </a:bodyPr>
          <a:lstStyle>
            <a:lvl1pPr marL="0" indent="0">
              <a:spcBef>
                <a:spcPts val="0"/>
              </a:spcBef>
              <a:spcAft>
                <a:spcPts val="1200"/>
              </a:spcAft>
              <a:buFontTx/>
              <a:buNone/>
              <a:defRPr sz="1800"/>
            </a:lvl1pPr>
            <a:lvl2pPr marL="327025" indent="-312738">
              <a:spcBef>
                <a:spcPts val="0"/>
              </a:spcBef>
              <a:spcAft>
                <a:spcPts val="1200"/>
              </a:spcAft>
              <a:buClr>
                <a:schemeClr val="accent1"/>
              </a:buClr>
              <a:buFont typeface="Wingdings" pitchFamily="2" charset="2"/>
              <a:buChar char="§"/>
              <a:defRPr sz="1800"/>
            </a:lvl2pPr>
            <a:lvl3pPr marL="531813" indent="-258763">
              <a:spcBef>
                <a:spcPts val="0"/>
              </a:spcBef>
              <a:spcAft>
                <a:spcPts val="1200"/>
              </a:spcAft>
              <a:buClr>
                <a:schemeClr val="accent1"/>
              </a:buClr>
              <a:buFont typeface="Verdana" pitchFamily="34" charset="0"/>
              <a:buChar char="−"/>
              <a:defRPr sz="1800"/>
            </a:lvl3pPr>
            <a:lvl4pPr marL="804863" indent="-273050">
              <a:spcBef>
                <a:spcPts val="0"/>
              </a:spcBef>
              <a:spcAft>
                <a:spcPts val="1200"/>
              </a:spcAft>
              <a:buClr>
                <a:schemeClr val="accent1"/>
              </a:buClr>
              <a:buFont typeface="Arial" pitchFamily="34" charset="0"/>
              <a:buChar char="•"/>
              <a:defRPr sz="1800"/>
            </a:lvl4pPr>
            <a:lvl5pPr marL="1077913" indent="-273050">
              <a:spcBef>
                <a:spcPts val="0"/>
              </a:spcBef>
              <a:spcAft>
                <a:spcPts val="1200"/>
              </a:spcAft>
              <a:buClr>
                <a:schemeClr val="accent1"/>
              </a:buCl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3"/>
          <p:cNvSpPr>
            <a:spLocks noGrp="1"/>
          </p:cNvSpPr>
          <p:nvPr>
            <p:ph type="dt" sz="half" idx="15"/>
          </p:nvPr>
        </p:nvSpPr>
        <p:spPr/>
        <p:txBody>
          <a:bodyPr/>
          <a:lstStyle>
            <a:lvl1pPr>
              <a:defRPr/>
            </a:lvl1pPr>
          </a:lstStyle>
          <a:p>
            <a:pPr>
              <a:defRPr/>
            </a:pPr>
            <a:fld id="{8983CC06-A0D2-43AA-9C23-AF65B4E14CB9}" type="datetimeFigureOut">
              <a:rPr lang="en-GB"/>
              <a:pPr>
                <a:defRPr/>
              </a:pPr>
              <a:t>28/03/2025</a:t>
            </a:fld>
            <a:endParaRPr lang="en-GB"/>
          </a:p>
        </p:txBody>
      </p:sp>
      <p:sp>
        <p:nvSpPr>
          <p:cNvPr id="8" name="Footer Placeholder 4"/>
          <p:cNvSpPr>
            <a:spLocks noGrp="1"/>
          </p:cNvSpPr>
          <p:nvPr>
            <p:ph type="ftr" sz="quarter" idx="16"/>
          </p:nvPr>
        </p:nvSpPr>
        <p:spPr/>
        <p:txBody>
          <a:bodyPr/>
          <a:lstStyle>
            <a:lvl1pPr>
              <a:defRPr/>
            </a:lvl1pPr>
          </a:lstStyle>
          <a:p>
            <a:pPr>
              <a:defRPr/>
            </a:pPr>
            <a:endParaRPr lang="en-GB"/>
          </a:p>
        </p:txBody>
      </p:sp>
      <p:sp>
        <p:nvSpPr>
          <p:cNvPr id="11" name="Slide Number Placeholder 5"/>
          <p:cNvSpPr>
            <a:spLocks noGrp="1"/>
          </p:cNvSpPr>
          <p:nvPr>
            <p:ph type="sldNum" sz="quarter" idx="17"/>
          </p:nvPr>
        </p:nvSpPr>
        <p:spPr/>
        <p:txBody>
          <a:bodyPr/>
          <a:lstStyle>
            <a:lvl1pPr>
              <a:defRPr/>
            </a:lvl1pPr>
          </a:lstStyle>
          <a:p>
            <a:pPr>
              <a:defRPr/>
            </a:pPr>
            <a:fld id="{3B159DED-A510-407E-B90F-A5D34D98953F}" type="slidenum">
              <a:rPr lang="en-GB" altLang="en-US"/>
              <a:pPr>
                <a:defRPr/>
              </a:pPr>
              <a:t>‹#›</a:t>
            </a:fld>
            <a:endParaRPr lang="en-GB" altLang="en-US"/>
          </a:p>
        </p:txBody>
      </p:sp>
    </p:spTree>
    <p:extLst>
      <p:ext uri="{BB962C8B-B14F-4D97-AF65-F5344CB8AC3E}">
        <p14:creationId xmlns:p14="http://schemas.microsoft.com/office/powerpoint/2010/main" val="3426597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CoH yllw bar">
    <p:spTree>
      <p:nvGrpSpPr>
        <p:cNvPr id="1" name=""/>
        <p:cNvGrpSpPr/>
        <p:nvPr/>
      </p:nvGrpSpPr>
      <p:grpSpPr>
        <a:xfrm>
          <a:off x="0" y="0"/>
          <a:ext cx="0" cy="0"/>
          <a:chOff x="0" y="0"/>
          <a:chExt cx="0" cy="0"/>
        </a:xfrm>
      </p:grpSpPr>
      <p:sp>
        <p:nvSpPr>
          <p:cNvPr id="4" name="Rectangle 3"/>
          <p:cNvSpPr/>
          <p:nvPr userDrawn="1"/>
        </p:nvSpPr>
        <p:spPr>
          <a:xfrm>
            <a:off x="0" y="0"/>
            <a:ext cx="4635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 name="Title 1"/>
          <p:cNvSpPr>
            <a:spLocks noGrp="1"/>
          </p:cNvSpPr>
          <p:nvPr>
            <p:ph type="title"/>
          </p:nvPr>
        </p:nvSpPr>
        <p:spPr>
          <a:xfrm>
            <a:off x="899592" y="274638"/>
            <a:ext cx="7787208" cy="1143000"/>
          </a:xfrm>
        </p:spPr>
        <p:txBody>
          <a:bodyPr>
            <a:noAutofit/>
          </a:bodyPr>
          <a:lstStyle>
            <a:lvl1pPr algn="l">
              <a:defRPr sz="3600" b="1"/>
            </a:lvl1pPr>
          </a:lstStyle>
          <a:p>
            <a:r>
              <a:rPr lang="en-US" dirty="0"/>
              <a:t>Click to edit Master title style</a:t>
            </a:r>
            <a:endParaRPr lang="en-GB" dirty="0"/>
          </a:p>
        </p:txBody>
      </p:sp>
      <p:sp>
        <p:nvSpPr>
          <p:cNvPr id="3" name="Content Placeholder 2"/>
          <p:cNvSpPr>
            <a:spLocks noGrp="1"/>
          </p:cNvSpPr>
          <p:nvPr>
            <p:ph idx="1"/>
          </p:nvPr>
        </p:nvSpPr>
        <p:spPr>
          <a:xfrm>
            <a:off x="899592" y="1639341"/>
            <a:ext cx="7787208" cy="4525963"/>
          </a:xfrm>
        </p:spPr>
        <p:txBody>
          <a:bodyPr>
            <a:noAutofit/>
          </a:bodyPr>
          <a:lstStyle>
            <a:lvl1pPr marL="0" indent="0">
              <a:spcBef>
                <a:spcPts val="1200"/>
              </a:spcBef>
              <a:spcAft>
                <a:spcPts val="1800"/>
              </a:spcAft>
              <a:buFontTx/>
              <a:buNone/>
              <a:defRPr sz="2400">
                <a:solidFill>
                  <a:schemeClr val="accent1"/>
                </a:solidFill>
              </a:defRPr>
            </a:lvl1pPr>
            <a:lvl2pPr marL="327025" indent="-312738">
              <a:buClr>
                <a:schemeClr val="accent1"/>
              </a:buClr>
              <a:buFont typeface="Wingdings" pitchFamily="2" charset="2"/>
              <a:buChar char="§"/>
              <a:defRPr sz="2000"/>
            </a:lvl2pPr>
            <a:lvl3pPr marL="531813" indent="-258763">
              <a:buClr>
                <a:schemeClr val="accent1"/>
              </a:buClr>
              <a:buFont typeface="Verdana" pitchFamily="34" charset="0"/>
              <a:buChar char="−"/>
              <a:defRPr sz="2000"/>
            </a:lvl3pPr>
            <a:lvl4pPr marL="804863" indent="-273050">
              <a:buClr>
                <a:schemeClr val="accent1"/>
              </a:buClr>
              <a:buFont typeface="Arial" pitchFamily="34" charset="0"/>
              <a:buChar char="•"/>
              <a:defRPr sz="2000"/>
            </a:lvl4pPr>
            <a:lvl5pPr marL="1077913" indent="-273050">
              <a:buClr>
                <a:schemeClr val="accent1"/>
              </a:buClr>
              <a:defRPr sz="2000"/>
            </a:lvl5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fld id="{AA942B41-963C-4DF1-9F5E-BB789958CD75}" type="datetimeFigureOut">
              <a:rPr lang="en-GB"/>
              <a:pPr>
                <a:defRPr/>
              </a:pPr>
              <a:t>28/03/2025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4664A147-1F08-451F-AAFA-D3947274F270}" type="slidenum">
              <a:rPr lang="en-GB" altLang="en-US"/>
              <a:pPr>
                <a:defRPr/>
              </a:pPr>
              <a:t>‹#›</a:t>
            </a:fld>
            <a:endParaRPr lang="en-GB" altLang="en-US"/>
          </a:p>
        </p:txBody>
      </p:sp>
    </p:spTree>
    <p:extLst>
      <p:ext uri="{BB962C8B-B14F-4D97-AF65-F5344CB8AC3E}">
        <p14:creationId xmlns:p14="http://schemas.microsoft.com/office/powerpoint/2010/main" val="2953675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 CoH yllw and gry bar">
    <p:bg>
      <p:bgPr>
        <a:solidFill>
          <a:srgbClr val="E0DEDC"/>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4635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 name="Title 1"/>
          <p:cNvSpPr>
            <a:spLocks noGrp="1"/>
          </p:cNvSpPr>
          <p:nvPr>
            <p:ph type="title"/>
          </p:nvPr>
        </p:nvSpPr>
        <p:spPr>
          <a:xfrm>
            <a:off x="899592" y="467544"/>
            <a:ext cx="4320480" cy="1737320"/>
          </a:xfrm>
        </p:spPr>
        <p:txBody>
          <a:bodyPr>
            <a:noAutofit/>
          </a:bodyPr>
          <a:lstStyle>
            <a:lvl1pPr algn="l">
              <a:defRPr sz="3600" b="1"/>
            </a:lvl1pPr>
          </a:lstStyle>
          <a:p>
            <a:r>
              <a:rPr lang="en-US" dirty="0"/>
              <a:t>Click to edit Master title style</a:t>
            </a:r>
            <a:endParaRPr lang="en-GB" dirty="0"/>
          </a:p>
        </p:txBody>
      </p:sp>
      <p:sp>
        <p:nvSpPr>
          <p:cNvPr id="3" name="Content Placeholder 2"/>
          <p:cNvSpPr>
            <a:spLocks noGrp="1"/>
          </p:cNvSpPr>
          <p:nvPr>
            <p:ph idx="1"/>
          </p:nvPr>
        </p:nvSpPr>
        <p:spPr>
          <a:xfrm>
            <a:off x="899592" y="2492896"/>
            <a:ext cx="4320480" cy="3528392"/>
          </a:xfrm>
        </p:spPr>
        <p:txBody>
          <a:bodyPr>
            <a:noAutofit/>
          </a:bodyPr>
          <a:lstStyle>
            <a:lvl1pPr marL="0" indent="0">
              <a:spcBef>
                <a:spcPts val="1200"/>
              </a:spcBef>
              <a:spcAft>
                <a:spcPts val="1800"/>
              </a:spcAft>
              <a:buFontTx/>
              <a:buNone/>
              <a:defRPr sz="2400">
                <a:solidFill>
                  <a:schemeClr val="tx2"/>
                </a:solidFill>
              </a:defRPr>
            </a:lvl1pPr>
            <a:lvl2pPr marL="327025" indent="-312738">
              <a:buClr>
                <a:schemeClr val="accent1"/>
              </a:buClr>
              <a:buFont typeface="Wingdings" pitchFamily="2" charset="2"/>
              <a:buChar char="§"/>
              <a:defRPr sz="2000"/>
            </a:lvl2pPr>
            <a:lvl3pPr marL="531813" indent="-258763">
              <a:buClr>
                <a:schemeClr val="accent1"/>
              </a:buClr>
              <a:buFont typeface="Verdana" pitchFamily="34" charset="0"/>
              <a:buChar char="−"/>
              <a:defRPr sz="2000"/>
            </a:lvl3pPr>
            <a:lvl4pPr marL="804863" indent="-273050">
              <a:buClr>
                <a:schemeClr val="accent1"/>
              </a:buClr>
              <a:buFont typeface="Arial" pitchFamily="34" charset="0"/>
              <a:buChar char="•"/>
              <a:defRPr sz="2000"/>
            </a:lvl4pPr>
            <a:lvl5pPr marL="1077913" indent="-273050">
              <a:buClr>
                <a:schemeClr val="accent1"/>
              </a:buClr>
              <a:defRPr sz="2000"/>
            </a:lvl5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fld id="{75E5E01B-3965-4B4E-B6A1-9887D009BD00}" type="datetimeFigureOut">
              <a:rPr lang="en-GB"/>
              <a:pPr>
                <a:defRPr/>
              </a:pPr>
              <a:t>28/03/2025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9EEDCB1-07AA-4495-B0E7-FF284762D5C5}" type="slidenum">
              <a:rPr lang="en-GB" altLang="en-US"/>
              <a:pPr>
                <a:defRPr/>
              </a:pPr>
              <a:t>‹#›</a:t>
            </a:fld>
            <a:endParaRPr lang="en-GB" altLang="en-US"/>
          </a:p>
        </p:txBody>
      </p:sp>
    </p:spTree>
    <p:extLst>
      <p:ext uri="{BB962C8B-B14F-4D97-AF65-F5344CB8AC3E}">
        <p14:creationId xmlns:p14="http://schemas.microsoft.com/office/powerpoint/2010/main" val="4046305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 CoH">
    <p:bg>
      <p:bgPr>
        <a:solidFill>
          <a:srgbClr val="84BBC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61118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 name="Title 1"/>
          <p:cNvSpPr>
            <a:spLocks noGrp="1"/>
          </p:cNvSpPr>
          <p:nvPr>
            <p:ph type="title"/>
          </p:nvPr>
        </p:nvSpPr>
        <p:spPr>
          <a:xfrm>
            <a:off x="1403648" y="2852936"/>
            <a:ext cx="6409730" cy="1362075"/>
          </a:xfrm>
        </p:spPr>
        <p:txBody>
          <a:bodyPr lIns="0" tIns="0" rIns="0" bIns="0" anchor="t">
            <a:noAutofit/>
          </a:bodyPr>
          <a:lstStyle>
            <a:lvl1pPr algn="ctr">
              <a:defRPr sz="4000" b="1" cap="none">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lvl1pPr>
              <a:defRPr>
                <a:solidFill>
                  <a:schemeClr val="bg1"/>
                </a:solidFill>
              </a:defRPr>
            </a:lvl1pPr>
          </a:lstStyle>
          <a:p>
            <a:pPr>
              <a:defRPr/>
            </a:pPr>
            <a:fld id="{A7E90230-3370-44C0-A7B2-378A5EF35318}" type="datetimeFigureOut">
              <a:rPr lang="en-GB"/>
              <a:pPr>
                <a:defRPr/>
              </a:pPr>
              <a:t>28/03/2025</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9799ECF8-AE0D-434A-A5E9-D2A97E3C19AB}" type="slidenum">
              <a:rPr lang="en-GB" altLang="en-US"/>
              <a:pPr>
                <a:defRPr/>
              </a:pPr>
              <a:t>‹#›</a:t>
            </a:fld>
            <a:endParaRPr lang="en-GB" altLang="en-US"/>
          </a:p>
        </p:txBody>
      </p:sp>
    </p:spTree>
    <p:extLst>
      <p:ext uri="{BB962C8B-B14F-4D97-AF65-F5344CB8AC3E}">
        <p14:creationId xmlns:p14="http://schemas.microsoft.com/office/powerpoint/2010/main" val="2768510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 Blank">
    <p:bg>
      <p:bgPr>
        <a:solidFill>
          <a:srgbClr val="CEE4E8"/>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61118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 name="Date Placeholder 3"/>
          <p:cNvSpPr>
            <a:spLocks noGrp="1"/>
          </p:cNvSpPr>
          <p:nvPr>
            <p:ph type="dt" sz="half" idx="10"/>
          </p:nvPr>
        </p:nvSpPr>
        <p:spPr/>
        <p:txBody>
          <a:bodyPr/>
          <a:lstStyle>
            <a:lvl1pPr>
              <a:defRPr>
                <a:solidFill>
                  <a:schemeClr val="bg1"/>
                </a:solidFill>
              </a:defRPr>
            </a:lvl1pPr>
          </a:lstStyle>
          <a:p>
            <a:pPr>
              <a:defRPr/>
            </a:pPr>
            <a:fld id="{D48839AA-6B2A-411B-A524-1D74DD3548B9}" type="datetimeFigureOut">
              <a:rPr lang="en-GB"/>
              <a:pPr>
                <a:defRPr/>
              </a:pPr>
              <a:t>28/03/2025</a:t>
            </a:fld>
            <a:endParaRPr lang="en-GB"/>
          </a:p>
        </p:txBody>
      </p:sp>
      <p:sp>
        <p:nvSpPr>
          <p:cNvPr id="4" name="Footer Placeholder 4"/>
          <p:cNvSpPr>
            <a:spLocks noGrp="1"/>
          </p:cNvSpPr>
          <p:nvPr>
            <p:ph type="ftr" sz="quarter" idx="11"/>
          </p:nvPr>
        </p:nvSpPr>
        <p:spPr/>
        <p:txBody>
          <a:bodyPr/>
          <a:lstStyle>
            <a:lvl1pPr>
              <a:defRPr>
                <a:solidFill>
                  <a:schemeClr val="bg1"/>
                </a:solidFill>
              </a:defRPr>
            </a:lvl1pPr>
          </a:lstStyle>
          <a:p>
            <a:pPr>
              <a:defRPr/>
            </a:pPr>
            <a:endParaRPr lang="en-GB"/>
          </a:p>
        </p:txBody>
      </p:sp>
    </p:spTree>
    <p:extLst>
      <p:ext uri="{BB962C8B-B14F-4D97-AF65-F5344CB8AC3E}">
        <p14:creationId xmlns:p14="http://schemas.microsoft.com/office/powerpoint/2010/main" val="84974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ection Header - yllw CoH">
    <p:spTree>
      <p:nvGrpSpPr>
        <p:cNvPr id="1" name=""/>
        <p:cNvGrpSpPr/>
        <p:nvPr/>
      </p:nvGrpSpPr>
      <p:grpSpPr>
        <a:xfrm>
          <a:off x="0" y="0"/>
          <a:ext cx="0" cy="0"/>
          <a:chOff x="0" y="0"/>
          <a:chExt cx="0" cy="0"/>
        </a:xfrm>
      </p:grpSpPr>
      <p:sp>
        <p:nvSpPr>
          <p:cNvPr id="3" name="Rectangle 2"/>
          <p:cNvSpPr/>
          <p:nvPr userDrawn="1"/>
        </p:nvSpPr>
        <p:spPr>
          <a:xfrm>
            <a:off x="0" y="0"/>
            <a:ext cx="61118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 name="Title 1"/>
          <p:cNvSpPr>
            <a:spLocks noGrp="1"/>
          </p:cNvSpPr>
          <p:nvPr>
            <p:ph type="title"/>
          </p:nvPr>
        </p:nvSpPr>
        <p:spPr>
          <a:xfrm>
            <a:off x="1403648" y="2852936"/>
            <a:ext cx="6409730" cy="1362075"/>
          </a:xfrm>
        </p:spPr>
        <p:txBody>
          <a:bodyPr lIns="0" tIns="0" rIns="0" bIns="0" anchor="t">
            <a:noAutofit/>
          </a:bodyPr>
          <a:lstStyle>
            <a:lvl1pPr algn="ctr">
              <a:defRPr sz="4000" b="1" cap="none">
                <a:solidFill>
                  <a:schemeClr val="tx2"/>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lvl1pPr>
              <a:defRPr>
                <a:solidFill>
                  <a:schemeClr val="bg1"/>
                </a:solidFill>
              </a:defRPr>
            </a:lvl1pPr>
          </a:lstStyle>
          <a:p>
            <a:pPr>
              <a:defRPr/>
            </a:pPr>
            <a:fld id="{906CE85A-F2AD-4FCF-9FEC-2CD8C3A5ED5A}" type="datetimeFigureOut">
              <a:rPr lang="en-GB"/>
              <a:pPr>
                <a:defRPr/>
              </a:pPr>
              <a:t>28/03/2025</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258E7367-4AB2-4FDB-B4A4-4CA3B2C4E43A}" type="slidenum">
              <a:rPr lang="en-GB" altLang="en-US"/>
              <a:pPr>
                <a:defRPr/>
              </a:pPr>
              <a:t>‹#›</a:t>
            </a:fld>
            <a:endParaRPr lang="en-GB" altLang="en-US"/>
          </a:p>
        </p:txBody>
      </p:sp>
    </p:spTree>
    <p:extLst>
      <p:ext uri="{BB962C8B-B14F-4D97-AF65-F5344CB8AC3E}">
        <p14:creationId xmlns:p14="http://schemas.microsoft.com/office/powerpoint/2010/main" val="2458248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00113" y="44450"/>
            <a:ext cx="7786687"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900113" y="1600200"/>
            <a:ext cx="7786687"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cs typeface="+mn-cs"/>
              </a:defRPr>
            </a:lvl1pPr>
          </a:lstStyle>
          <a:p>
            <a:pPr>
              <a:defRPr/>
            </a:pPr>
            <a:fld id="{5ACED1D6-C460-4348-8C67-ABBFD8CB5334}" type="datetimeFigureOut">
              <a:rPr lang="en-GB"/>
              <a:pPr>
                <a:defRPr/>
              </a:pPr>
              <a:t>28/03/2025</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D8C8C"/>
                </a:solidFill>
              </a:defRPr>
            </a:lvl1pPr>
          </a:lstStyle>
          <a:p>
            <a:pPr>
              <a:defRPr/>
            </a:pPr>
            <a:fld id="{7B0C867E-6263-457D-8C77-788025B2E45F}"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4471" r:id="rId1"/>
    <p:sldLayoutId id="2147484472" r:id="rId2"/>
    <p:sldLayoutId id="2147484473" r:id="rId3"/>
    <p:sldLayoutId id="2147484474" r:id="rId4"/>
    <p:sldLayoutId id="2147484475" r:id="rId5"/>
    <p:sldLayoutId id="2147484476" r:id="rId6"/>
    <p:sldLayoutId id="2147484477" r:id="rId7"/>
    <p:sldLayoutId id="2147484478" r:id="rId8"/>
    <p:sldLayoutId id="2147484479" r:id="rId9"/>
    <p:sldLayoutId id="2147484480" r:id="rId10"/>
    <p:sldLayoutId id="2147484481" r:id="rId11"/>
    <p:sldLayoutId id="2147484482" r:id="rId12"/>
    <p:sldLayoutId id="2147484483" r:id="rId13"/>
    <p:sldLayoutId id="2147484484" r:id="rId14"/>
    <p:sldLayoutId id="2147484488" r:id="rId15"/>
    <p:sldLayoutId id="2147484485" r:id="rId16"/>
    <p:sldLayoutId id="2147484489" r:id="rId17"/>
    <p:sldLayoutId id="2147484490" r:id="rId18"/>
  </p:sldLayoutIdLst>
  <p:txStyles>
    <p:titleStyle>
      <a:lvl1pPr algn="l" rtl="0" eaLnBrk="0" fontAlgn="base" hangingPunct="0">
        <a:spcBef>
          <a:spcPct val="0"/>
        </a:spcBef>
        <a:spcAft>
          <a:spcPct val="0"/>
        </a:spcAft>
        <a:defRPr lang="en-GB" sz="3600" b="1" kern="1200" dirty="0">
          <a:solidFill>
            <a:schemeClr val="tx1"/>
          </a:solidFill>
          <a:latin typeface="Arial Narrow" pitchFamily="34" charset="0"/>
          <a:ea typeface="+mj-ea"/>
          <a:cs typeface="+mj-cs"/>
        </a:defRPr>
      </a:lvl1pPr>
      <a:lvl2pPr algn="l" rtl="0" eaLnBrk="0" fontAlgn="base" hangingPunct="0">
        <a:spcBef>
          <a:spcPct val="0"/>
        </a:spcBef>
        <a:spcAft>
          <a:spcPct val="0"/>
        </a:spcAft>
        <a:defRPr sz="3600" b="1">
          <a:solidFill>
            <a:schemeClr val="tx1"/>
          </a:solidFill>
          <a:latin typeface="Arial Narrow" pitchFamily="34" charset="0"/>
        </a:defRPr>
      </a:lvl2pPr>
      <a:lvl3pPr algn="l" rtl="0" eaLnBrk="0" fontAlgn="base" hangingPunct="0">
        <a:spcBef>
          <a:spcPct val="0"/>
        </a:spcBef>
        <a:spcAft>
          <a:spcPct val="0"/>
        </a:spcAft>
        <a:defRPr sz="3600" b="1">
          <a:solidFill>
            <a:schemeClr val="tx1"/>
          </a:solidFill>
          <a:latin typeface="Arial Narrow" pitchFamily="34" charset="0"/>
        </a:defRPr>
      </a:lvl3pPr>
      <a:lvl4pPr algn="l" rtl="0" eaLnBrk="0" fontAlgn="base" hangingPunct="0">
        <a:spcBef>
          <a:spcPct val="0"/>
        </a:spcBef>
        <a:spcAft>
          <a:spcPct val="0"/>
        </a:spcAft>
        <a:defRPr sz="3600" b="1">
          <a:solidFill>
            <a:schemeClr val="tx1"/>
          </a:solidFill>
          <a:latin typeface="Arial Narrow" pitchFamily="34" charset="0"/>
        </a:defRPr>
      </a:lvl4pPr>
      <a:lvl5pPr algn="l" rtl="0" eaLnBrk="0" fontAlgn="base" hangingPunct="0">
        <a:spcBef>
          <a:spcPct val="0"/>
        </a:spcBef>
        <a:spcAft>
          <a:spcPct val="0"/>
        </a:spcAft>
        <a:defRPr sz="3600" b="1">
          <a:solidFill>
            <a:schemeClr val="tx1"/>
          </a:solidFill>
          <a:latin typeface="Arial Narrow" pitchFamily="34" charset="0"/>
        </a:defRPr>
      </a:lvl5pPr>
      <a:lvl6pPr marL="457200" algn="l" rtl="0" fontAlgn="base">
        <a:spcBef>
          <a:spcPct val="0"/>
        </a:spcBef>
        <a:spcAft>
          <a:spcPct val="0"/>
        </a:spcAft>
        <a:defRPr sz="3600" b="1">
          <a:solidFill>
            <a:schemeClr val="tx1"/>
          </a:solidFill>
          <a:latin typeface="Arial Narrow" pitchFamily="34" charset="0"/>
        </a:defRPr>
      </a:lvl6pPr>
      <a:lvl7pPr marL="914400" algn="l" rtl="0" fontAlgn="base">
        <a:spcBef>
          <a:spcPct val="0"/>
        </a:spcBef>
        <a:spcAft>
          <a:spcPct val="0"/>
        </a:spcAft>
        <a:defRPr sz="3600" b="1">
          <a:solidFill>
            <a:schemeClr val="tx1"/>
          </a:solidFill>
          <a:latin typeface="Arial Narrow" pitchFamily="34" charset="0"/>
        </a:defRPr>
      </a:lvl7pPr>
      <a:lvl8pPr marL="1371600" algn="l" rtl="0" fontAlgn="base">
        <a:spcBef>
          <a:spcPct val="0"/>
        </a:spcBef>
        <a:spcAft>
          <a:spcPct val="0"/>
        </a:spcAft>
        <a:defRPr sz="3600" b="1">
          <a:solidFill>
            <a:schemeClr val="tx1"/>
          </a:solidFill>
          <a:latin typeface="Arial Narrow" pitchFamily="34" charset="0"/>
        </a:defRPr>
      </a:lvl8pPr>
      <a:lvl9pPr marL="1828800" algn="l" rtl="0" fontAlgn="base">
        <a:spcBef>
          <a:spcPct val="0"/>
        </a:spcBef>
        <a:spcAft>
          <a:spcPct val="0"/>
        </a:spcAft>
        <a:defRPr sz="3600" b="1">
          <a:solidFill>
            <a:schemeClr val="tx1"/>
          </a:solidFill>
          <a:latin typeface="Arial Narrow" pitchFamily="34" charset="0"/>
        </a:defRPr>
      </a:lvl9pPr>
    </p:titleStyle>
    <p:bodyStyle>
      <a:lvl1pPr marL="342900" indent="-342900" algn="l" rtl="0" eaLnBrk="0" fontAlgn="base" hangingPunct="0">
        <a:spcBef>
          <a:spcPct val="0"/>
        </a:spcBef>
        <a:spcAft>
          <a:spcPts val="600"/>
        </a:spcAft>
        <a:buClr>
          <a:schemeClr val="accent1"/>
        </a:buClr>
        <a:buFont typeface="Arial" panose="020B0604020202020204" pitchFamily="34" charset="0"/>
        <a:defRPr lang="en-US" sz="2000" kern="1200" dirty="0">
          <a:solidFill>
            <a:schemeClr val="tx1"/>
          </a:solidFill>
          <a:latin typeface="+mn-lt"/>
          <a:ea typeface="+mn-ea"/>
          <a:cs typeface="+mn-cs"/>
        </a:defRPr>
      </a:lvl1pPr>
      <a:lvl2pPr marL="273050" indent="-273050" algn="l" rtl="0" eaLnBrk="0" fontAlgn="base" hangingPunct="0">
        <a:spcBef>
          <a:spcPct val="0"/>
        </a:spcBef>
        <a:spcAft>
          <a:spcPts val="600"/>
        </a:spcAft>
        <a:buClr>
          <a:schemeClr val="accent1"/>
        </a:buClr>
        <a:buFont typeface="Wingdings" panose="05000000000000000000" pitchFamily="2" charset="2"/>
        <a:buChar char="§"/>
        <a:defRPr lang="en-US" sz="2000" kern="1200" dirty="0">
          <a:solidFill>
            <a:schemeClr val="tx1"/>
          </a:solidFill>
          <a:latin typeface="+mn-lt"/>
          <a:ea typeface="+mn-ea"/>
          <a:cs typeface="+mn-cs"/>
        </a:defRPr>
      </a:lvl2pPr>
      <a:lvl3pPr marL="531813" indent="-258763" algn="l" rtl="0" eaLnBrk="0" fontAlgn="base" hangingPunct="0">
        <a:spcBef>
          <a:spcPct val="0"/>
        </a:spcBef>
        <a:spcAft>
          <a:spcPts val="600"/>
        </a:spcAft>
        <a:buClr>
          <a:schemeClr val="accent1"/>
        </a:buClr>
        <a:buFont typeface="Arial" panose="020B0604020202020204" pitchFamily="34" charset="0"/>
        <a:buChar char="–"/>
        <a:defRPr lang="en-US" sz="2000" kern="1200" dirty="0">
          <a:solidFill>
            <a:schemeClr val="tx1"/>
          </a:solidFill>
          <a:latin typeface="+mn-lt"/>
          <a:ea typeface="+mn-ea"/>
          <a:cs typeface="+mn-cs"/>
        </a:defRPr>
      </a:lvl3pPr>
      <a:lvl4pPr marL="804863" indent="-273050" algn="l" rtl="0" eaLnBrk="0" fontAlgn="base" hangingPunct="0">
        <a:spcBef>
          <a:spcPct val="0"/>
        </a:spcBef>
        <a:spcAft>
          <a:spcPts val="600"/>
        </a:spcAft>
        <a:buClr>
          <a:schemeClr val="accent1"/>
        </a:buClr>
        <a:buFont typeface="Arial" panose="020B0604020202020204" pitchFamily="34" charset="0"/>
        <a:buChar char="•"/>
        <a:defRPr lang="en-US" sz="2000" kern="1200" dirty="0">
          <a:solidFill>
            <a:schemeClr val="tx1"/>
          </a:solidFill>
          <a:latin typeface="+mn-lt"/>
          <a:ea typeface="+mn-ea"/>
          <a:cs typeface="+mn-cs"/>
        </a:defRPr>
      </a:lvl4pPr>
      <a:lvl5pPr marL="1077913" indent="-273050" algn="l" rtl="0" eaLnBrk="0" fontAlgn="base" hangingPunct="0">
        <a:spcBef>
          <a:spcPct val="0"/>
        </a:spcBef>
        <a:spcAft>
          <a:spcPts val="600"/>
        </a:spcAft>
        <a:buClr>
          <a:schemeClr val="accent1"/>
        </a:buClr>
        <a:buFont typeface="Arial" panose="020B0604020202020204" pitchFamily="34" charset="0"/>
        <a:buChar char="»"/>
        <a:defRPr lang="en-GB" sz="200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5" userDrawn="1">
          <p15:clr>
            <a:srgbClr val="F26B43"/>
          </p15:clr>
        </p15:guide>
        <p15:guide id="2" pos="5472" userDrawn="1">
          <p15:clr>
            <a:srgbClr val="F26B43"/>
          </p15:clr>
        </p15:guide>
        <p15:guide id="3" orient="horz" pos="79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A5ACA-1A05-453E-8C9D-052330B34C3A}"/>
              </a:ext>
            </a:extLst>
          </p:cNvPr>
          <p:cNvSpPr>
            <a:spLocks noGrp="1"/>
          </p:cNvSpPr>
          <p:nvPr>
            <p:ph type="ctrTitle"/>
          </p:nvPr>
        </p:nvSpPr>
        <p:spPr/>
        <p:txBody>
          <a:bodyPr/>
          <a:lstStyle/>
          <a:p>
            <a:r>
              <a:rPr lang="en-GB" sz="4400" dirty="0"/>
              <a:t>Antisemitism then &amp; now</a:t>
            </a:r>
          </a:p>
        </p:txBody>
      </p:sp>
      <p:sp>
        <p:nvSpPr>
          <p:cNvPr id="5" name="Subtitle 4">
            <a:extLst>
              <a:ext uri="{FF2B5EF4-FFF2-40B4-BE49-F238E27FC236}">
                <a16:creationId xmlns:a16="http://schemas.microsoft.com/office/drawing/2014/main" id="{AD96BAC3-43E9-4367-BAFE-C270F3EE8BB8}"/>
              </a:ext>
            </a:extLst>
          </p:cNvPr>
          <p:cNvSpPr>
            <a:spLocks noGrp="1"/>
          </p:cNvSpPr>
          <p:nvPr>
            <p:ph type="subTitle" idx="1"/>
          </p:nvPr>
        </p:nvSpPr>
        <p:spPr/>
        <p:txBody>
          <a:bodyPr/>
          <a:lstStyle/>
          <a:p>
            <a:r>
              <a:rPr lang="en-GB" dirty="0"/>
              <a:t>Reflections from survivors of Bergen-Belsen</a:t>
            </a:r>
          </a:p>
        </p:txBody>
      </p:sp>
      <p:pic>
        <p:nvPicPr>
          <p:cNvPr id="2" name="Picture 1" descr="A grey rectangular sign with white letters&#10;&#10;AI-generated content may be incorrect.">
            <a:extLst>
              <a:ext uri="{FF2B5EF4-FFF2-40B4-BE49-F238E27FC236}">
                <a16:creationId xmlns:a16="http://schemas.microsoft.com/office/drawing/2014/main" id="{F28FD87C-B798-AA9D-CC67-AC89981535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0275" y="3709410"/>
            <a:ext cx="6161321" cy="1764000"/>
          </a:xfrm>
          <a:prstGeom prst="rect">
            <a:avLst/>
          </a:prstGeom>
        </p:spPr>
      </p:pic>
    </p:spTree>
    <p:extLst>
      <p:ext uri="{BB962C8B-B14F-4D97-AF65-F5344CB8AC3E}">
        <p14:creationId xmlns:p14="http://schemas.microsoft.com/office/powerpoint/2010/main" val="1035636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0D23AC-5ACD-4DC5-97CD-2D11E3365CEA}"/>
              </a:ext>
            </a:extLst>
          </p:cNvPr>
          <p:cNvSpPr>
            <a:spLocks noGrp="1"/>
          </p:cNvSpPr>
          <p:nvPr>
            <p:ph type="title"/>
          </p:nvPr>
        </p:nvSpPr>
        <p:spPr/>
        <p:txBody>
          <a:bodyPr/>
          <a:lstStyle/>
          <a:p>
            <a:r>
              <a:rPr lang="en-GB" b="1" dirty="0">
                <a:latin typeface="+mj-lt"/>
              </a:rPr>
              <a:t>Football</a:t>
            </a:r>
          </a:p>
        </p:txBody>
      </p:sp>
      <p:sp>
        <p:nvSpPr>
          <p:cNvPr id="4" name="TextBox 3">
            <a:extLst>
              <a:ext uri="{FF2B5EF4-FFF2-40B4-BE49-F238E27FC236}">
                <a16:creationId xmlns:a16="http://schemas.microsoft.com/office/drawing/2014/main" id="{9243E361-335D-49C7-BFBC-898C4DE53F68}"/>
              </a:ext>
            </a:extLst>
          </p:cNvPr>
          <p:cNvSpPr txBox="1"/>
          <p:nvPr/>
        </p:nvSpPr>
        <p:spPr>
          <a:xfrm>
            <a:off x="611188" y="3159790"/>
            <a:ext cx="8075612" cy="2308324"/>
          </a:xfrm>
          <a:prstGeom prst="rect">
            <a:avLst/>
          </a:prstGeom>
          <a:solidFill>
            <a:schemeClr val="accent2">
              <a:lumMod val="20000"/>
              <a:lumOff val="80000"/>
              <a:alpha val="40000"/>
            </a:schemeClr>
          </a:solidFill>
        </p:spPr>
        <p:txBody>
          <a:bodyPr wrap="square" rtlCol="0">
            <a:spAutoFit/>
          </a:bodyPr>
          <a:lstStyle/>
          <a:p>
            <a:r>
              <a:rPr lang="en-GB" sz="1600" dirty="0">
                <a:latin typeface="+mj-lt"/>
              </a:rPr>
              <a:t>‘There were some things that I couldn’t help noticing. Miki and I spent hours playing football with the other kids in the village square. I was usually the goalkeeper while Miki, a talented player, was a popular addition to any team. A passer-by would hear the excited shouts of “Pass it, Miki, over here!” or “Come on, Tomi, kick it out!” and assume we were all the same.</a:t>
            </a:r>
          </a:p>
          <a:p>
            <a:endParaRPr lang="en-GB" sz="1600" dirty="0">
              <a:latin typeface="+mj-lt"/>
            </a:endParaRPr>
          </a:p>
          <a:p>
            <a:r>
              <a:rPr lang="en-GB" sz="1600" dirty="0">
                <a:latin typeface="+mj-lt"/>
              </a:rPr>
              <a:t>With the publication of the Jewish Codex…things began to change…</a:t>
            </a:r>
          </a:p>
          <a:p>
            <a:endParaRPr lang="en-GB" sz="1600" dirty="0">
              <a:latin typeface="+mj-lt"/>
            </a:endParaRPr>
          </a:p>
          <a:p>
            <a:r>
              <a:rPr lang="en-GB" sz="1600" dirty="0">
                <a:latin typeface="+mj-lt"/>
              </a:rPr>
              <a:t>No longer did Miki score goals; from now on it was, “Hey, the Jew scored!”, and no longer was a player urged to kick the ball to Tomi, it was, “Give the ball to the Jew!”’</a:t>
            </a:r>
          </a:p>
        </p:txBody>
      </p:sp>
      <p:sp>
        <p:nvSpPr>
          <p:cNvPr id="6" name="TextBox 5">
            <a:extLst>
              <a:ext uri="{FF2B5EF4-FFF2-40B4-BE49-F238E27FC236}">
                <a16:creationId xmlns:a16="http://schemas.microsoft.com/office/drawing/2014/main" id="{86918A24-2278-4559-8383-ADF22F33CCD4}"/>
              </a:ext>
            </a:extLst>
          </p:cNvPr>
          <p:cNvSpPr txBox="1"/>
          <p:nvPr/>
        </p:nvSpPr>
        <p:spPr>
          <a:xfrm>
            <a:off x="611188" y="1268413"/>
            <a:ext cx="8183562" cy="1661993"/>
          </a:xfrm>
          <a:prstGeom prst="rect">
            <a:avLst/>
          </a:prstGeom>
          <a:solidFill>
            <a:schemeClr val="accent6">
              <a:lumMod val="20000"/>
              <a:lumOff val="80000"/>
              <a:alpha val="80000"/>
            </a:schemeClr>
          </a:solidFill>
        </p:spPr>
        <p:txBody>
          <a:bodyPr wrap="square" rtlCol="0">
            <a:spAutoFit/>
          </a:bodyPr>
          <a:lstStyle/>
          <a:p>
            <a:r>
              <a:rPr lang="en-GB" sz="1700" dirty="0">
                <a:latin typeface="+mj-lt"/>
              </a:rPr>
              <a:t>After the creation of the Slovak Republic, life for Jewish people in Slovakia became increasingly difficult. Jewish people were no longer able to work in certain jobs, and prejudice against Jewish people became more and more acceptable. </a:t>
            </a:r>
          </a:p>
          <a:p>
            <a:endParaRPr lang="en-GB" sz="1700" dirty="0">
              <a:latin typeface="+mj-lt"/>
            </a:endParaRPr>
          </a:p>
          <a:p>
            <a:r>
              <a:rPr lang="en-GB" sz="1700" dirty="0">
                <a:latin typeface="+mj-lt"/>
              </a:rPr>
              <a:t>Tomi’s family did what they could to shelter him and his brother from the growing hostility. However, it was soon impossible to protect them completely. </a:t>
            </a:r>
          </a:p>
        </p:txBody>
      </p:sp>
    </p:spTree>
    <p:extLst>
      <p:ext uri="{BB962C8B-B14F-4D97-AF65-F5344CB8AC3E}">
        <p14:creationId xmlns:p14="http://schemas.microsoft.com/office/powerpoint/2010/main" val="1629627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0D23AC-5ACD-4DC5-97CD-2D11E3365CEA}"/>
              </a:ext>
            </a:extLst>
          </p:cNvPr>
          <p:cNvSpPr>
            <a:spLocks noGrp="1"/>
          </p:cNvSpPr>
          <p:nvPr>
            <p:ph type="title"/>
          </p:nvPr>
        </p:nvSpPr>
        <p:spPr/>
        <p:txBody>
          <a:bodyPr/>
          <a:lstStyle/>
          <a:p>
            <a:r>
              <a:rPr lang="en-GB" b="1" dirty="0">
                <a:latin typeface="+mj-lt"/>
              </a:rPr>
              <a:t>The yellow star</a:t>
            </a:r>
          </a:p>
        </p:txBody>
      </p:sp>
      <p:sp>
        <p:nvSpPr>
          <p:cNvPr id="4" name="TextBox 3">
            <a:extLst>
              <a:ext uri="{FF2B5EF4-FFF2-40B4-BE49-F238E27FC236}">
                <a16:creationId xmlns:a16="http://schemas.microsoft.com/office/drawing/2014/main" id="{9243E361-335D-49C7-BFBC-898C4DE53F68}"/>
              </a:ext>
            </a:extLst>
          </p:cNvPr>
          <p:cNvSpPr txBox="1"/>
          <p:nvPr/>
        </p:nvSpPr>
        <p:spPr>
          <a:xfrm>
            <a:off x="611187" y="1258907"/>
            <a:ext cx="4637087" cy="3046988"/>
          </a:xfrm>
          <a:prstGeom prst="rect">
            <a:avLst/>
          </a:prstGeom>
          <a:solidFill>
            <a:schemeClr val="accent2">
              <a:lumMod val="20000"/>
              <a:lumOff val="80000"/>
              <a:alpha val="40000"/>
            </a:schemeClr>
          </a:solidFill>
        </p:spPr>
        <p:txBody>
          <a:bodyPr wrap="square" rtlCol="0">
            <a:spAutoFit/>
          </a:bodyPr>
          <a:lstStyle/>
          <a:p>
            <a:r>
              <a:rPr lang="en-GB" sz="1600" dirty="0">
                <a:latin typeface="+mj-lt"/>
              </a:rPr>
              <a:t>‘She asked me to give her my coat as she needed to sew something on it. I was intrigued when she produced a yellow star. </a:t>
            </a:r>
          </a:p>
          <a:p>
            <a:endParaRPr lang="en-GB" sz="1600" dirty="0">
              <a:latin typeface="+mj-lt"/>
            </a:endParaRPr>
          </a:p>
          <a:p>
            <a:r>
              <a:rPr lang="en-GB" sz="1600" dirty="0">
                <a:latin typeface="+mj-lt"/>
              </a:rPr>
              <a:t>‘What is it Auntie?’ I asked.</a:t>
            </a:r>
          </a:p>
          <a:p>
            <a:endParaRPr lang="en-GB" sz="1600" dirty="0">
              <a:latin typeface="+mj-lt"/>
            </a:endParaRPr>
          </a:p>
          <a:p>
            <a:r>
              <a:rPr lang="en-GB" sz="1600" dirty="0">
                <a:latin typeface="+mj-lt"/>
              </a:rPr>
              <a:t>‘She didn’t exactly smile as she replied: ‘You’re a big boy now, Tomi, so this means that you’ve to wear this any time you leave the house…’</a:t>
            </a:r>
          </a:p>
          <a:p>
            <a:endParaRPr lang="en-GB" sz="1600" dirty="0">
              <a:latin typeface="+mj-lt"/>
            </a:endParaRPr>
          </a:p>
          <a:p>
            <a:r>
              <a:rPr lang="en-GB" sz="1600" dirty="0">
                <a:latin typeface="+mj-lt"/>
              </a:rPr>
              <a:t>Her explanation satisfied me and I didn’t give it another thought’</a:t>
            </a:r>
          </a:p>
        </p:txBody>
      </p:sp>
      <p:sp>
        <p:nvSpPr>
          <p:cNvPr id="5" name="TextBox 4">
            <a:extLst>
              <a:ext uri="{FF2B5EF4-FFF2-40B4-BE49-F238E27FC236}">
                <a16:creationId xmlns:a16="http://schemas.microsoft.com/office/drawing/2014/main" id="{80EC98A7-1301-40DB-9441-0391A951AB1A}"/>
              </a:ext>
            </a:extLst>
          </p:cNvPr>
          <p:cNvSpPr txBox="1"/>
          <p:nvPr/>
        </p:nvSpPr>
        <p:spPr>
          <a:xfrm>
            <a:off x="614458" y="4460320"/>
            <a:ext cx="8180292" cy="1138773"/>
          </a:xfrm>
          <a:prstGeom prst="rect">
            <a:avLst/>
          </a:prstGeom>
          <a:solidFill>
            <a:schemeClr val="accent6">
              <a:lumMod val="20000"/>
              <a:lumOff val="80000"/>
              <a:alpha val="80000"/>
            </a:schemeClr>
          </a:solidFill>
        </p:spPr>
        <p:txBody>
          <a:bodyPr wrap="square" rtlCol="0">
            <a:spAutoFit/>
          </a:bodyPr>
          <a:lstStyle/>
          <a:p>
            <a:r>
              <a:rPr lang="en-GB" sz="1700" dirty="0">
                <a:latin typeface="+mj-lt"/>
              </a:rPr>
              <a:t>On 9 September 1941 the government of the Slovak State began to persecuted Jews in new ways. A law called the Jewish Codex was introduced: this prevented Jews from doing certain jobs, and doing things like going to parks, driving cars or riding bikes, or owning binoculars. Jews aged 6 and over had to wear a yellow star on their clothes.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2746" y="1264664"/>
            <a:ext cx="2993403" cy="3041231"/>
          </a:xfrm>
          <a:prstGeom prst="rect">
            <a:avLst/>
          </a:prstGeom>
        </p:spPr>
      </p:pic>
    </p:spTree>
    <p:extLst>
      <p:ext uri="{BB962C8B-B14F-4D97-AF65-F5344CB8AC3E}">
        <p14:creationId xmlns:p14="http://schemas.microsoft.com/office/powerpoint/2010/main" val="2980535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0D23AC-5ACD-4DC5-97CD-2D11E3365CEA}"/>
              </a:ext>
            </a:extLst>
          </p:cNvPr>
          <p:cNvSpPr>
            <a:spLocks noGrp="1"/>
          </p:cNvSpPr>
          <p:nvPr>
            <p:ph type="title"/>
          </p:nvPr>
        </p:nvSpPr>
        <p:spPr/>
        <p:txBody>
          <a:bodyPr/>
          <a:lstStyle/>
          <a:p>
            <a:r>
              <a:rPr lang="en-GB" b="1" dirty="0">
                <a:latin typeface="+mj-lt"/>
              </a:rPr>
              <a:t>Boys</a:t>
            </a:r>
          </a:p>
        </p:txBody>
      </p:sp>
      <p:sp>
        <p:nvSpPr>
          <p:cNvPr id="4" name="TextBox 3">
            <a:extLst>
              <a:ext uri="{FF2B5EF4-FFF2-40B4-BE49-F238E27FC236}">
                <a16:creationId xmlns:a16="http://schemas.microsoft.com/office/drawing/2014/main" id="{9243E361-335D-49C7-BFBC-898C4DE53F68}"/>
              </a:ext>
            </a:extLst>
          </p:cNvPr>
          <p:cNvSpPr txBox="1"/>
          <p:nvPr/>
        </p:nvSpPr>
        <p:spPr>
          <a:xfrm>
            <a:off x="611188" y="2856492"/>
            <a:ext cx="8183562" cy="2308324"/>
          </a:xfrm>
          <a:prstGeom prst="rect">
            <a:avLst/>
          </a:prstGeom>
          <a:solidFill>
            <a:schemeClr val="accent2">
              <a:lumMod val="20000"/>
              <a:lumOff val="80000"/>
              <a:alpha val="40000"/>
            </a:schemeClr>
          </a:solidFill>
        </p:spPr>
        <p:txBody>
          <a:bodyPr wrap="square" rtlCol="0">
            <a:spAutoFit/>
          </a:bodyPr>
          <a:lstStyle/>
          <a:p>
            <a:r>
              <a:rPr lang="en-GB" sz="1600" dirty="0">
                <a:latin typeface="+mj-lt"/>
              </a:rPr>
              <a:t>‘I saw three boys standing in front of the corner shop. There was something about them that made me nervous. I felt my chest tighten as the three of them, in silence, watched me approach. Then, as I passed them by they muttered at me ‘</a:t>
            </a:r>
            <a:r>
              <a:rPr lang="en-GB" sz="1600" i="1" dirty="0" err="1">
                <a:latin typeface="+mj-lt"/>
              </a:rPr>
              <a:t>Zid</a:t>
            </a:r>
            <a:r>
              <a:rPr lang="en-GB" sz="1600" i="1" dirty="0">
                <a:latin typeface="+mj-lt"/>
              </a:rPr>
              <a:t>! </a:t>
            </a:r>
            <a:r>
              <a:rPr lang="en-GB" sz="1600" i="1" dirty="0" err="1">
                <a:latin typeface="+mj-lt"/>
              </a:rPr>
              <a:t>Zid</a:t>
            </a:r>
            <a:r>
              <a:rPr lang="en-GB" sz="1600" i="1" dirty="0">
                <a:latin typeface="+mj-lt"/>
              </a:rPr>
              <a:t>! </a:t>
            </a:r>
            <a:r>
              <a:rPr lang="en-GB" sz="1600" i="1" dirty="0" err="1">
                <a:latin typeface="+mj-lt"/>
              </a:rPr>
              <a:t>Zid</a:t>
            </a:r>
            <a:r>
              <a:rPr lang="en-GB" sz="1600" i="1" dirty="0">
                <a:latin typeface="+mj-lt"/>
              </a:rPr>
              <a:t>!</a:t>
            </a:r>
            <a:r>
              <a:rPr lang="en-GB" sz="1600" dirty="0">
                <a:latin typeface="+mj-lt"/>
              </a:rPr>
              <a:t> (Jew! Jew! Jew!). Confused and suddenly very scared I took off down the street, unable to stop until I reach Aunt </a:t>
            </a:r>
            <a:r>
              <a:rPr lang="en-GB" sz="1600" dirty="0" err="1">
                <a:latin typeface="+mj-lt"/>
              </a:rPr>
              <a:t>Renka’s</a:t>
            </a:r>
            <a:r>
              <a:rPr lang="en-GB" sz="1600" dirty="0">
                <a:latin typeface="+mj-lt"/>
              </a:rPr>
              <a:t> front door…That was probably the first time that I felt really different.</a:t>
            </a:r>
          </a:p>
          <a:p>
            <a:endParaRPr lang="en-GB" sz="1600" dirty="0">
              <a:latin typeface="+mj-lt"/>
            </a:endParaRPr>
          </a:p>
          <a:p>
            <a:r>
              <a:rPr lang="en-GB" sz="1600" dirty="0">
                <a:latin typeface="+mj-lt"/>
              </a:rPr>
              <a:t>Of course, it would only get worse…Cries of ‘Dirty Jew’, ‘Smelly Jew’, ‘Pig’ followed me as I sprinted home, always frightened. After a while I wasn’t just shouted at; when they started spitting at me I was obliged to run across the road, and sometimes stones were fired after me as a ran’</a:t>
            </a:r>
          </a:p>
        </p:txBody>
      </p:sp>
      <p:sp>
        <p:nvSpPr>
          <p:cNvPr id="6" name="TextBox 5">
            <a:extLst>
              <a:ext uri="{FF2B5EF4-FFF2-40B4-BE49-F238E27FC236}">
                <a16:creationId xmlns:a16="http://schemas.microsoft.com/office/drawing/2014/main" id="{86918A24-2278-4559-8383-ADF22F33CCD4}"/>
              </a:ext>
            </a:extLst>
          </p:cNvPr>
          <p:cNvSpPr txBox="1"/>
          <p:nvPr/>
        </p:nvSpPr>
        <p:spPr>
          <a:xfrm>
            <a:off x="627797" y="1272582"/>
            <a:ext cx="8166953" cy="1323439"/>
          </a:xfrm>
          <a:prstGeom prst="rect">
            <a:avLst/>
          </a:prstGeom>
          <a:solidFill>
            <a:schemeClr val="accent6">
              <a:lumMod val="20000"/>
              <a:lumOff val="80000"/>
              <a:alpha val="80000"/>
            </a:schemeClr>
          </a:solidFill>
        </p:spPr>
        <p:txBody>
          <a:bodyPr wrap="square" rtlCol="0">
            <a:spAutoFit/>
          </a:bodyPr>
          <a:lstStyle/>
          <a:p>
            <a:r>
              <a:rPr lang="en-GB" sz="1600" dirty="0">
                <a:latin typeface="+mj-lt"/>
              </a:rPr>
              <a:t>According to the Jewish Codex – the anti-Jewish law introduced in September 1941 -  Jewish children were not allowed in Slovakian schools. Tomi and his brother were sent by their parents to stay with their Aunt </a:t>
            </a:r>
            <a:r>
              <a:rPr lang="en-GB" sz="1600" dirty="0" err="1">
                <a:latin typeface="+mj-lt"/>
              </a:rPr>
              <a:t>Renka</a:t>
            </a:r>
            <a:r>
              <a:rPr lang="en-GB" sz="1600" dirty="0">
                <a:latin typeface="+mj-lt"/>
              </a:rPr>
              <a:t> in the city of Nitra where there were a number of Jewish schools. </a:t>
            </a:r>
          </a:p>
          <a:p>
            <a:endParaRPr lang="en-GB" sz="1600" dirty="0">
              <a:latin typeface="+mj-lt"/>
            </a:endParaRPr>
          </a:p>
          <a:p>
            <a:r>
              <a:rPr lang="en-GB" sz="1600" dirty="0">
                <a:latin typeface="+mj-lt"/>
              </a:rPr>
              <a:t>On his first day, Tomi finished school at lunchtime and made his way back to his Aunt’s house.</a:t>
            </a:r>
          </a:p>
        </p:txBody>
      </p:sp>
    </p:spTree>
    <p:extLst>
      <p:ext uri="{BB962C8B-B14F-4D97-AF65-F5344CB8AC3E}">
        <p14:creationId xmlns:p14="http://schemas.microsoft.com/office/powerpoint/2010/main" val="2454955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B04E9-F6F2-4057-8B43-56C8AE091BB4}"/>
              </a:ext>
            </a:extLst>
          </p:cNvPr>
          <p:cNvSpPr>
            <a:spLocks noGrp="1"/>
          </p:cNvSpPr>
          <p:nvPr>
            <p:ph type="title"/>
          </p:nvPr>
        </p:nvSpPr>
        <p:spPr/>
        <p:txBody>
          <a:bodyPr/>
          <a:lstStyle/>
          <a:p>
            <a:r>
              <a:rPr lang="en-GB" b="1" dirty="0">
                <a:latin typeface="+mj-lt"/>
              </a:rPr>
              <a:t>Arrested</a:t>
            </a:r>
          </a:p>
        </p:txBody>
      </p:sp>
      <p:sp>
        <p:nvSpPr>
          <p:cNvPr id="5" name="TextBox 4">
            <a:extLst>
              <a:ext uri="{FF2B5EF4-FFF2-40B4-BE49-F238E27FC236}">
                <a16:creationId xmlns:a16="http://schemas.microsoft.com/office/drawing/2014/main" id="{831B6275-280F-4E15-A2AC-DD995C85CF8E}"/>
              </a:ext>
            </a:extLst>
          </p:cNvPr>
          <p:cNvSpPr txBox="1"/>
          <p:nvPr/>
        </p:nvSpPr>
        <p:spPr>
          <a:xfrm>
            <a:off x="611187" y="1272642"/>
            <a:ext cx="8183563" cy="5170646"/>
          </a:xfrm>
          <a:prstGeom prst="rect">
            <a:avLst/>
          </a:prstGeom>
          <a:solidFill>
            <a:schemeClr val="accent2">
              <a:lumMod val="20000"/>
              <a:lumOff val="80000"/>
              <a:alpha val="40000"/>
            </a:schemeClr>
          </a:solidFill>
        </p:spPr>
        <p:txBody>
          <a:bodyPr wrap="square" rtlCol="0">
            <a:spAutoFit/>
          </a:bodyPr>
          <a:lstStyle/>
          <a:p>
            <a:r>
              <a:rPr lang="en-GB" sz="1500" dirty="0">
                <a:latin typeface="+mj-lt"/>
              </a:rPr>
              <a:t>‘That morning our mother…led Miki and me to a shop that stood across the road from the National Opera House where we were told to wait for her to return with our grandmother…</a:t>
            </a:r>
          </a:p>
          <a:p>
            <a:endParaRPr lang="en-GB" sz="1500" dirty="0">
              <a:latin typeface="+mj-lt"/>
            </a:endParaRPr>
          </a:p>
          <a:p>
            <a:r>
              <a:rPr lang="en-GB" sz="1500" dirty="0">
                <a:latin typeface="+mj-lt"/>
              </a:rPr>
              <a:t>A few minutes went by, and then some more, and more after that. There was no sign of her…</a:t>
            </a:r>
          </a:p>
          <a:p>
            <a:endParaRPr lang="en-GB" sz="1500" dirty="0">
              <a:latin typeface="+mj-lt"/>
            </a:endParaRPr>
          </a:p>
          <a:p>
            <a:r>
              <a:rPr lang="en-GB" sz="1500" dirty="0">
                <a:latin typeface="+mj-lt"/>
              </a:rPr>
              <a:t>…the door was pushed open. Miki and I looked up eagerly at the two figures entering the shop, absolutely expecting to see our mother and grandmother, but it wasn’t them. It was two men…wearing long leather coats with a swastika…</a:t>
            </a:r>
          </a:p>
          <a:p>
            <a:endParaRPr lang="en-GB" sz="1500" dirty="0">
              <a:latin typeface="+mj-lt"/>
            </a:endParaRPr>
          </a:p>
          <a:p>
            <a:r>
              <a:rPr lang="en-GB" sz="1500" dirty="0">
                <a:latin typeface="+mj-lt"/>
              </a:rPr>
              <a:t>“You are Jewish?” Miki shook his head. ‘No my name is Miki </a:t>
            </a:r>
            <a:r>
              <a:rPr lang="en-GB" sz="1500" dirty="0" err="1">
                <a:latin typeface="+mj-lt"/>
              </a:rPr>
              <a:t>Vyda</a:t>
            </a:r>
            <a:r>
              <a:rPr lang="en-GB" sz="1500" dirty="0">
                <a:latin typeface="+mj-lt"/>
              </a:rPr>
              <a:t>. I’m not Jewish.” …It was a bit of a shock when the man persisted: “But you </a:t>
            </a:r>
            <a:r>
              <a:rPr lang="en-GB" sz="1500" i="1" dirty="0">
                <a:latin typeface="+mj-lt"/>
              </a:rPr>
              <a:t>are </a:t>
            </a:r>
            <a:r>
              <a:rPr lang="en-GB" sz="1500" dirty="0">
                <a:latin typeface="+mj-lt"/>
              </a:rPr>
              <a:t>Jewish.” Again my brother denied it. Without warning, the man slapped Miki across the face. “Tell me the truth. We have your mother.” However, Miki refused to give in…The man turned to me then: “You are Jewish, aren’t you?” Following my brother’s lead, I said my new name: “No, my name is Tomas </a:t>
            </a:r>
            <a:r>
              <a:rPr lang="en-GB" sz="1500" dirty="0" err="1">
                <a:latin typeface="+mj-lt"/>
              </a:rPr>
              <a:t>Vyda</a:t>
            </a:r>
            <a:r>
              <a:rPr lang="en-GB" sz="1500" dirty="0">
                <a:latin typeface="+mj-lt"/>
              </a:rPr>
              <a:t>. I’m not J-’ Before I finished my sentence the man had given me a blow across my face, almost knocking me off my feet. I was very small for my age. Miki jumped in horror, instinctively protecting me by blurting out: “No, don’t beat him! Yes, yes, we are Jewish.” The man smiled in satisfaction. “You could’ve just said this in the beginning and saved yourself a beating.”</a:t>
            </a:r>
          </a:p>
          <a:p>
            <a:endParaRPr lang="en-GB" sz="1500" dirty="0">
              <a:latin typeface="+mj-lt"/>
            </a:endParaRPr>
          </a:p>
          <a:p>
            <a:r>
              <a:rPr lang="en-GB" sz="1500" dirty="0">
                <a:latin typeface="+mj-lt"/>
              </a:rPr>
              <a:t>We were under arrest, escorted between the two Gestapo agents to the shop where we were re-united with our mother and grandmother.</a:t>
            </a:r>
          </a:p>
          <a:p>
            <a:r>
              <a:rPr lang="en-GB" sz="1500" dirty="0">
                <a:latin typeface="+mj-lt"/>
              </a:rPr>
              <a:t>…</a:t>
            </a:r>
          </a:p>
          <a:p>
            <a:r>
              <a:rPr lang="en-GB" sz="1500" dirty="0">
                <a:latin typeface="+mj-lt"/>
              </a:rPr>
              <a:t>After all our near brushes with capture since leaving Merašice, our luck had finally run out.’</a:t>
            </a:r>
          </a:p>
        </p:txBody>
      </p:sp>
    </p:spTree>
    <p:extLst>
      <p:ext uri="{BB962C8B-B14F-4D97-AF65-F5344CB8AC3E}">
        <p14:creationId xmlns:p14="http://schemas.microsoft.com/office/powerpoint/2010/main" val="310752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71E77-60C2-472B-9EB2-C7F5FB1B3D93}"/>
              </a:ext>
            </a:extLst>
          </p:cNvPr>
          <p:cNvSpPr>
            <a:spLocks noGrp="1"/>
          </p:cNvSpPr>
          <p:nvPr>
            <p:ph type="title"/>
          </p:nvPr>
        </p:nvSpPr>
        <p:spPr/>
        <p:txBody>
          <a:bodyPr/>
          <a:lstStyle/>
          <a:p>
            <a:r>
              <a:rPr lang="en-GB" b="1" dirty="0">
                <a:latin typeface="+mj-lt"/>
              </a:rPr>
              <a:t>The Holocaust in Slovakia</a:t>
            </a:r>
          </a:p>
        </p:txBody>
      </p:sp>
      <p:sp>
        <p:nvSpPr>
          <p:cNvPr id="3" name="TextBox 2">
            <a:extLst>
              <a:ext uri="{FF2B5EF4-FFF2-40B4-BE49-F238E27FC236}">
                <a16:creationId xmlns:a16="http://schemas.microsoft.com/office/drawing/2014/main" id="{EB948E79-4F74-4CD5-8A22-72F57CC77689}"/>
              </a:ext>
            </a:extLst>
          </p:cNvPr>
          <p:cNvSpPr txBox="1"/>
          <p:nvPr/>
        </p:nvSpPr>
        <p:spPr>
          <a:xfrm>
            <a:off x="611188" y="1268413"/>
            <a:ext cx="8170862" cy="830997"/>
          </a:xfrm>
          <a:prstGeom prst="rect">
            <a:avLst/>
          </a:prstGeom>
          <a:solidFill>
            <a:schemeClr val="accent6">
              <a:lumMod val="20000"/>
              <a:lumOff val="80000"/>
              <a:alpha val="80000"/>
            </a:schemeClr>
          </a:solidFill>
        </p:spPr>
        <p:txBody>
          <a:bodyPr wrap="square" rtlCol="0">
            <a:spAutoFit/>
          </a:bodyPr>
          <a:lstStyle/>
          <a:p>
            <a:r>
              <a:rPr lang="en-GB" sz="1600" dirty="0">
                <a:latin typeface="+mj-lt"/>
              </a:rPr>
              <a:t>In December 1940, a national census found that there were 88,951 Jewish people living in the Slovak Republic. By the end of the Second World War, it is estimated that around 60,000 of these people had been murdered. </a:t>
            </a:r>
          </a:p>
        </p:txBody>
      </p:sp>
      <p:sp>
        <p:nvSpPr>
          <p:cNvPr id="4" name="TextBox 3">
            <a:extLst>
              <a:ext uri="{FF2B5EF4-FFF2-40B4-BE49-F238E27FC236}">
                <a16:creationId xmlns:a16="http://schemas.microsoft.com/office/drawing/2014/main" id="{BFA50CB6-D6F0-4EDA-9BF8-E8BAF2F10D8A}"/>
              </a:ext>
            </a:extLst>
          </p:cNvPr>
          <p:cNvSpPr txBox="1"/>
          <p:nvPr/>
        </p:nvSpPr>
        <p:spPr>
          <a:xfrm>
            <a:off x="611188" y="2441548"/>
            <a:ext cx="8170862" cy="3046988"/>
          </a:xfrm>
          <a:prstGeom prst="rect">
            <a:avLst/>
          </a:prstGeom>
          <a:solidFill>
            <a:schemeClr val="accent6">
              <a:lumMod val="20000"/>
              <a:lumOff val="80000"/>
              <a:alpha val="80000"/>
            </a:schemeClr>
          </a:solidFill>
        </p:spPr>
        <p:txBody>
          <a:bodyPr wrap="square" rtlCol="0">
            <a:spAutoFit/>
          </a:bodyPr>
          <a:lstStyle/>
          <a:p>
            <a:r>
              <a:rPr lang="en-GB" sz="1600" dirty="0">
                <a:latin typeface="+mj-lt"/>
              </a:rPr>
              <a:t>In October 1941Jozef Tiso and other members of the government met with leading Nazis at Hitler’s headquarters. The meeting was to discuss deporting Jews out of Slovakia, to be “resettled” in occupied Poland. After further negotiations, the Slovakian government agreed to pay Nazi Germany 500 marks for each Jewish person that was deported. </a:t>
            </a:r>
          </a:p>
          <a:p>
            <a:endParaRPr lang="en-GB" sz="1600" dirty="0">
              <a:latin typeface="+mj-lt"/>
            </a:endParaRPr>
          </a:p>
          <a:p>
            <a:r>
              <a:rPr lang="en-GB" sz="1600" dirty="0">
                <a:latin typeface="+mj-lt"/>
              </a:rPr>
              <a:t>Deportations began in March 1942, and ran until October. During this time, around 58,000 Jews were deported. Only a few hundred would survive, as most were sent to the death camps in occupied Poland. </a:t>
            </a:r>
          </a:p>
          <a:p>
            <a:endParaRPr lang="en-GB" sz="1600" dirty="0">
              <a:latin typeface="+mj-lt"/>
            </a:endParaRPr>
          </a:p>
          <a:p>
            <a:r>
              <a:rPr lang="en-GB" sz="1600" dirty="0">
                <a:latin typeface="+mj-lt"/>
              </a:rPr>
              <a:t>In October 1942, deportations stopped. This was in response to pressure from the Vatican, the bribing of officials by Jewish activists, and growing awareness of what deportation truly meant. In August 1944, Nazi Germany tried to crush a national uprising by occupying Slovakia. The deportation of those Jews still in Slovakia resumed, with many being sent to Auschwitz. </a:t>
            </a:r>
          </a:p>
        </p:txBody>
      </p:sp>
    </p:spTree>
    <p:extLst>
      <p:ext uri="{BB962C8B-B14F-4D97-AF65-F5344CB8AC3E}">
        <p14:creationId xmlns:p14="http://schemas.microsoft.com/office/powerpoint/2010/main" val="1243268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71E77-60C2-472B-9EB2-C7F5FB1B3D93}"/>
              </a:ext>
            </a:extLst>
          </p:cNvPr>
          <p:cNvSpPr>
            <a:spLocks noGrp="1"/>
          </p:cNvSpPr>
          <p:nvPr>
            <p:ph type="title"/>
          </p:nvPr>
        </p:nvSpPr>
        <p:spPr/>
        <p:txBody>
          <a:bodyPr/>
          <a:lstStyle/>
          <a:p>
            <a:r>
              <a:rPr lang="en-GB" b="1" dirty="0">
                <a:latin typeface="+mj-lt"/>
              </a:rPr>
              <a:t>Liberation &amp; aftermath </a:t>
            </a:r>
          </a:p>
        </p:txBody>
      </p:sp>
      <p:pic>
        <p:nvPicPr>
          <p:cNvPr id="13314" name="Picture 2" descr="A family portrait - Tomi Reichental on the bottom left. Photo from Tomi Reichental.">
            <a:extLst>
              <a:ext uri="{FF2B5EF4-FFF2-40B4-BE49-F238E27FC236}">
                <a16:creationId xmlns:a16="http://schemas.microsoft.com/office/drawing/2014/main" id="{746D03F7-7442-4B7D-97C4-CA6EFDA238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1900" y="1258888"/>
            <a:ext cx="3344883" cy="186691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1197475-F2D1-4EFB-A5C4-36E3A16E4F2B}"/>
              </a:ext>
            </a:extLst>
          </p:cNvPr>
          <p:cNvSpPr/>
          <p:nvPr/>
        </p:nvSpPr>
        <p:spPr>
          <a:xfrm>
            <a:off x="4802776" y="3125799"/>
            <a:ext cx="3384007" cy="400110"/>
          </a:xfrm>
          <a:prstGeom prst="rect">
            <a:avLst/>
          </a:prstGeom>
        </p:spPr>
        <p:txBody>
          <a:bodyPr wrap="square">
            <a:spAutoFit/>
          </a:bodyPr>
          <a:lstStyle/>
          <a:p>
            <a:r>
              <a:rPr lang="en-GB" sz="1000" dirty="0" err="1"/>
              <a:t>Tomi’s</a:t>
            </a:r>
            <a:r>
              <a:rPr lang="en-GB" sz="1000" dirty="0"/>
              <a:t> immediate family in 1948: </a:t>
            </a:r>
            <a:r>
              <a:rPr lang="en-GB" sz="1000" dirty="0" err="1"/>
              <a:t>Tomi</a:t>
            </a:r>
            <a:r>
              <a:rPr lang="en-GB" sz="1000" dirty="0"/>
              <a:t>, Miki, Mother and Father. Courtesy </a:t>
            </a:r>
            <a:r>
              <a:rPr lang="en-GB" sz="1000" dirty="0" err="1"/>
              <a:t>Tomi</a:t>
            </a:r>
            <a:r>
              <a:rPr lang="en-GB" sz="1000" dirty="0"/>
              <a:t> </a:t>
            </a:r>
            <a:r>
              <a:rPr lang="en-GB" sz="1000" dirty="0" err="1"/>
              <a:t>Reichental</a:t>
            </a:r>
            <a:endParaRPr lang="en-GB" sz="1000" dirty="0">
              <a:latin typeface="+mj-lt"/>
            </a:endParaRPr>
          </a:p>
        </p:txBody>
      </p:sp>
      <p:sp>
        <p:nvSpPr>
          <p:cNvPr id="5" name="TextBox 4">
            <a:extLst>
              <a:ext uri="{FF2B5EF4-FFF2-40B4-BE49-F238E27FC236}">
                <a16:creationId xmlns:a16="http://schemas.microsoft.com/office/drawing/2014/main" id="{9165643C-4148-4972-876B-49816081586B}"/>
              </a:ext>
            </a:extLst>
          </p:cNvPr>
          <p:cNvSpPr txBox="1"/>
          <p:nvPr/>
        </p:nvSpPr>
        <p:spPr>
          <a:xfrm>
            <a:off x="611188" y="1268413"/>
            <a:ext cx="3344884" cy="4031873"/>
          </a:xfrm>
          <a:prstGeom prst="rect">
            <a:avLst/>
          </a:prstGeom>
          <a:solidFill>
            <a:schemeClr val="accent6">
              <a:lumMod val="20000"/>
              <a:lumOff val="80000"/>
              <a:alpha val="80000"/>
            </a:schemeClr>
          </a:solidFill>
        </p:spPr>
        <p:txBody>
          <a:bodyPr wrap="square" rtlCol="0">
            <a:spAutoFit/>
          </a:bodyPr>
          <a:lstStyle/>
          <a:p>
            <a:r>
              <a:rPr lang="en-GB" sz="1600" dirty="0">
                <a:latin typeface="+mj-lt"/>
              </a:rPr>
              <a:t>When Bergen-Belsen was liberated, the only relatives Tomi knew were alive were those around him: his mother, his brother, his cousin </a:t>
            </a:r>
            <a:r>
              <a:rPr lang="en-GB" sz="1600" dirty="0" err="1">
                <a:latin typeface="+mj-lt"/>
              </a:rPr>
              <a:t>Chava</a:t>
            </a:r>
            <a:r>
              <a:rPr lang="en-GB" sz="1600" dirty="0">
                <a:latin typeface="+mj-lt"/>
              </a:rPr>
              <a:t>, and his Aunt Margo. However, Margo and </a:t>
            </a:r>
            <a:r>
              <a:rPr lang="en-GB" sz="1600" dirty="0" err="1">
                <a:latin typeface="+mj-lt"/>
              </a:rPr>
              <a:t>Chava</a:t>
            </a:r>
            <a:r>
              <a:rPr lang="en-GB" sz="1600" dirty="0">
                <a:latin typeface="+mj-lt"/>
              </a:rPr>
              <a:t> required medical attention and Tomi himself was unwell. After receiving treatment in the “Human Laundry”, Tomi spent a few weeks in the camp’s hospital where he helped his Aunt back to health. </a:t>
            </a:r>
          </a:p>
          <a:p>
            <a:endParaRPr lang="en-GB" sz="1600" dirty="0">
              <a:latin typeface="+mj-lt"/>
            </a:endParaRPr>
          </a:p>
          <a:p>
            <a:r>
              <a:rPr lang="en-GB" sz="1600" dirty="0">
                <a:latin typeface="+mj-lt"/>
              </a:rPr>
              <a:t>Soon after being reunited with his relatives, Tomi received news of his father. In mid-July 1945, Tomi left Bergen-Belsen – travelling first by bus to Prague, then Bratislava, and finally Merašice. </a:t>
            </a:r>
          </a:p>
        </p:txBody>
      </p:sp>
      <p:sp>
        <p:nvSpPr>
          <p:cNvPr id="6" name="TextBox 5">
            <a:extLst>
              <a:ext uri="{FF2B5EF4-FFF2-40B4-BE49-F238E27FC236}">
                <a16:creationId xmlns:a16="http://schemas.microsoft.com/office/drawing/2014/main" id="{479E3A5B-A84E-4A6B-B5FF-3B0ED634439F}"/>
              </a:ext>
            </a:extLst>
          </p:cNvPr>
          <p:cNvSpPr txBox="1"/>
          <p:nvPr/>
        </p:nvSpPr>
        <p:spPr>
          <a:xfrm>
            <a:off x="4162424" y="3485981"/>
            <a:ext cx="4632325" cy="830997"/>
          </a:xfrm>
          <a:prstGeom prst="rect">
            <a:avLst/>
          </a:prstGeom>
          <a:solidFill>
            <a:schemeClr val="accent2">
              <a:lumMod val="20000"/>
              <a:lumOff val="80000"/>
              <a:alpha val="40000"/>
            </a:schemeClr>
          </a:solidFill>
        </p:spPr>
        <p:txBody>
          <a:bodyPr wrap="square" rtlCol="0">
            <a:spAutoFit/>
          </a:bodyPr>
          <a:lstStyle/>
          <a:p>
            <a:r>
              <a:rPr lang="en-GB" sz="1600" dirty="0">
                <a:latin typeface="+mj-lt"/>
              </a:rPr>
              <a:t>‘When my father heard that we were alive he sent a card to us in Bergen-Belsen – and there it was on the board! … It was a magical moment’</a:t>
            </a:r>
          </a:p>
        </p:txBody>
      </p:sp>
      <p:sp>
        <p:nvSpPr>
          <p:cNvPr id="7" name="TextBox 6">
            <a:extLst>
              <a:ext uri="{FF2B5EF4-FFF2-40B4-BE49-F238E27FC236}">
                <a16:creationId xmlns:a16="http://schemas.microsoft.com/office/drawing/2014/main" id="{16121118-EFB0-4989-8677-2729512E80A1}"/>
              </a:ext>
            </a:extLst>
          </p:cNvPr>
          <p:cNvSpPr txBox="1"/>
          <p:nvPr/>
        </p:nvSpPr>
        <p:spPr>
          <a:xfrm>
            <a:off x="4162424" y="4430939"/>
            <a:ext cx="4632325" cy="1569660"/>
          </a:xfrm>
          <a:prstGeom prst="rect">
            <a:avLst/>
          </a:prstGeom>
          <a:solidFill>
            <a:schemeClr val="accent2">
              <a:lumMod val="20000"/>
              <a:lumOff val="80000"/>
              <a:alpha val="40000"/>
            </a:schemeClr>
          </a:solidFill>
        </p:spPr>
        <p:txBody>
          <a:bodyPr wrap="square" rtlCol="0">
            <a:spAutoFit/>
          </a:bodyPr>
          <a:lstStyle/>
          <a:p>
            <a:r>
              <a:rPr lang="en-GB" sz="1600" dirty="0">
                <a:latin typeface="+mj-lt"/>
              </a:rPr>
              <a:t>‘It was a strange experience seeing those buses branded with our national flag and the destination of Prague on the sign. You might think that we’d jump for joy, but we didn’t…Death was still all around us as the news of murdered relatives began to filter through the noticeboards alongside the names of survivors.’</a:t>
            </a:r>
          </a:p>
        </p:txBody>
      </p:sp>
    </p:spTree>
    <p:extLst>
      <p:ext uri="{BB962C8B-B14F-4D97-AF65-F5344CB8AC3E}">
        <p14:creationId xmlns:p14="http://schemas.microsoft.com/office/powerpoint/2010/main" val="2000321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ack and white logo&#10;&#10;AI-generated content may be incorrect.">
            <a:extLst>
              <a:ext uri="{FF2B5EF4-FFF2-40B4-BE49-F238E27FC236}">
                <a16:creationId xmlns:a16="http://schemas.microsoft.com/office/drawing/2014/main" id="{DAD2A479-7676-690B-1B25-396A547446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311" y="2003997"/>
            <a:ext cx="7959377" cy="2160000"/>
          </a:xfrm>
          <a:prstGeom prst="rect">
            <a:avLst/>
          </a:prstGeom>
        </p:spPr>
      </p:pic>
      <p:pic>
        <p:nvPicPr>
          <p:cNvPr id="3" name="Picture 2" descr="A logo for a company&#10;&#10;AI-generated content may be incorrect.">
            <a:extLst>
              <a:ext uri="{FF2B5EF4-FFF2-40B4-BE49-F238E27FC236}">
                <a16:creationId xmlns:a16="http://schemas.microsoft.com/office/drawing/2014/main" id="{16410D41-37F3-CD82-73AA-0F2C6E33A2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784" y="1864638"/>
            <a:ext cx="8042431" cy="2717787"/>
          </a:xfrm>
          <a:prstGeom prst="rect">
            <a:avLst/>
          </a:prstGeom>
        </p:spPr>
      </p:pic>
      <p:sp>
        <p:nvSpPr>
          <p:cNvPr id="4" name="TextBox 1">
            <a:extLst>
              <a:ext uri="{FF2B5EF4-FFF2-40B4-BE49-F238E27FC236}">
                <a16:creationId xmlns:a16="http://schemas.microsoft.com/office/drawing/2014/main" id="{9586F04E-1D6F-EBAB-445C-B53B0B9E1D44}"/>
              </a:ext>
            </a:extLst>
          </p:cNvPr>
          <p:cNvSpPr txBox="1"/>
          <p:nvPr/>
        </p:nvSpPr>
        <p:spPr>
          <a:xfrm>
            <a:off x="606947" y="4531697"/>
            <a:ext cx="7484362" cy="461665"/>
          </a:xfrm>
          <a:prstGeom prst="rect">
            <a:avLst/>
          </a:prstGeom>
          <a:solidFill>
            <a:schemeClr val="bg1"/>
          </a:solidFill>
        </p:spPr>
        <p:txBody>
          <a:bodyPr wrap="square" rtlCol="0">
            <a:spAutoFit/>
          </a:bodyPr>
          <a:lstStyle>
            <a:defPPr>
              <a:defRPr lang="en-US"/>
            </a:defPPr>
            <a:lvl1pPr marL="0" algn="l" defTabSz="457200" rtl="0" eaLnBrk="1" fontAlgn="base" latinLnBrk="0" hangingPunct="1">
              <a:spcBef>
                <a:spcPct val="0"/>
              </a:spcBef>
              <a:spcAft>
                <a:spcPct val="0"/>
              </a:spcAft>
              <a:defRPr sz="1800" kern="1200">
                <a:solidFill>
                  <a:schemeClr val="tx1"/>
                </a:solidFill>
                <a:latin typeface="+mn-lt"/>
                <a:ea typeface="+mn-ea"/>
                <a:cs typeface="+mn-cs"/>
              </a:defRPr>
            </a:lvl1pPr>
            <a:lvl2pPr marL="457200" algn="l" defTabSz="457200" rtl="0" eaLnBrk="1" fontAlgn="base" latinLnBrk="0" hangingPunct="1">
              <a:spcBef>
                <a:spcPct val="0"/>
              </a:spcBef>
              <a:spcAft>
                <a:spcPct val="0"/>
              </a:spcAft>
              <a:defRPr sz="1800" kern="1200">
                <a:solidFill>
                  <a:schemeClr val="tx1"/>
                </a:solidFill>
                <a:latin typeface="+mn-lt"/>
                <a:ea typeface="+mn-ea"/>
                <a:cs typeface="+mn-cs"/>
              </a:defRPr>
            </a:lvl2pPr>
            <a:lvl3pPr marL="914400" algn="l" defTabSz="457200" rtl="0" eaLnBrk="1" fontAlgn="base" latinLnBrk="0" hangingPunct="1">
              <a:spcBef>
                <a:spcPct val="0"/>
              </a:spcBef>
              <a:spcAft>
                <a:spcPct val="0"/>
              </a:spcAft>
              <a:defRPr sz="1800" kern="1200">
                <a:solidFill>
                  <a:schemeClr val="tx1"/>
                </a:solidFill>
                <a:latin typeface="+mn-lt"/>
                <a:ea typeface="+mn-ea"/>
                <a:cs typeface="+mn-cs"/>
              </a:defRPr>
            </a:lvl3pPr>
            <a:lvl4pPr marL="1371600" algn="l" defTabSz="457200" rtl="0" eaLnBrk="1" fontAlgn="base" latinLnBrk="0" hangingPunct="1">
              <a:spcBef>
                <a:spcPct val="0"/>
              </a:spcBef>
              <a:spcAft>
                <a:spcPct val="0"/>
              </a:spcAft>
              <a:defRPr sz="1800" kern="1200">
                <a:solidFill>
                  <a:schemeClr val="tx1"/>
                </a:solidFill>
                <a:latin typeface="+mn-lt"/>
                <a:ea typeface="+mn-ea"/>
                <a:cs typeface="+mn-cs"/>
              </a:defRPr>
            </a:lvl4pPr>
            <a:lvl5pPr marL="1828800" algn="l" defTabSz="457200" rtl="0" eaLnBrk="1" fontAlgn="base" latinLnBrk="0" hangingPunct="1">
              <a:spcBef>
                <a:spcPct val="0"/>
              </a:spcBef>
              <a:spcAft>
                <a:spcPct val="0"/>
              </a:spcAft>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i="1" dirty="0"/>
              <a:t>This programme is delivered by UCL Centre for Holocaust Education, the Holocaust Educational Trust, with support from the National Holocaust Centre and Museum, and made possible thanks to funding from the Department for Education</a:t>
            </a:r>
          </a:p>
        </p:txBody>
      </p:sp>
    </p:spTree>
    <p:extLst>
      <p:ext uri="{BB962C8B-B14F-4D97-AF65-F5344CB8AC3E}">
        <p14:creationId xmlns:p14="http://schemas.microsoft.com/office/powerpoint/2010/main" val="656055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374F0D-BFFB-4178-BA3D-AADAEF3E32EA}"/>
              </a:ext>
            </a:extLst>
          </p:cNvPr>
          <p:cNvSpPr>
            <a:spLocks noGrp="1"/>
          </p:cNvSpPr>
          <p:nvPr>
            <p:ph type="title"/>
          </p:nvPr>
        </p:nvSpPr>
        <p:spPr/>
        <p:txBody>
          <a:bodyPr/>
          <a:lstStyle/>
          <a:p>
            <a:pPr algn="ctr"/>
            <a:r>
              <a:rPr lang="en-GB" dirty="0"/>
              <a:t>Tomi </a:t>
            </a:r>
            <a:r>
              <a:rPr lang="en-GB" dirty="0" err="1"/>
              <a:t>Reichental</a:t>
            </a:r>
            <a:endParaRPr lang="en-GB" dirty="0"/>
          </a:p>
        </p:txBody>
      </p:sp>
      <p:pic>
        <p:nvPicPr>
          <p:cNvPr id="6" name="Picture 6">
            <a:extLst>
              <a:ext uri="{FF2B5EF4-FFF2-40B4-BE49-F238E27FC236}">
                <a16:creationId xmlns:a16="http://schemas.microsoft.com/office/drawing/2014/main" id="{9AB768CD-EB4B-4D17-880A-8A23E69C0F1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40956" y="2823369"/>
            <a:ext cx="1905000" cy="2159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041678" y="4982369"/>
            <a:ext cx="1905000" cy="276999"/>
          </a:xfrm>
          <a:prstGeom prst="rect">
            <a:avLst/>
          </a:prstGeom>
          <a:noFill/>
        </p:spPr>
        <p:txBody>
          <a:bodyPr wrap="square" rtlCol="0">
            <a:spAutoFit/>
          </a:bodyPr>
          <a:lstStyle/>
          <a:p>
            <a:r>
              <a:rPr lang="en-GB" sz="1200" dirty="0"/>
              <a:t> © </a:t>
            </a:r>
            <a:r>
              <a:rPr lang="en-GB" sz="1200" dirty="0" err="1"/>
              <a:t>Tomi</a:t>
            </a:r>
            <a:r>
              <a:rPr lang="en-GB" sz="1200" dirty="0"/>
              <a:t> </a:t>
            </a:r>
            <a:r>
              <a:rPr lang="en-GB" sz="1200" dirty="0" err="1"/>
              <a:t>Reichental</a:t>
            </a:r>
            <a:endParaRPr lang="en-GB" sz="1200" dirty="0"/>
          </a:p>
        </p:txBody>
      </p:sp>
    </p:spTree>
    <p:extLst>
      <p:ext uri="{BB962C8B-B14F-4D97-AF65-F5344CB8AC3E}">
        <p14:creationId xmlns:p14="http://schemas.microsoft.com/office/powerpoint/2010/main" val="2760448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80B712-2C3E-4A83-A7B7-E972D69FEFC5}"/>
              </a:ext>
            </a:extLst>
          </p:cNvPr>
          <p:cNvSpPr>
            <a:spLocks noGrp="1"/>
          </p:cNvSpPr>
          <p:nvPr>
            <p:ph type="title"/>
          </p:nvPr>
        </p:nvSpPr>
        <p:spPr>
          <a:xfrm>
            <a:off x="827584" y="244405"/>
            <a:ext cx="8041187" cy="689731"/>
          </a:xfrm>
        </p:spPr>
        <p:txBody>
          <a:bodyPr/>
          <a:lstStyle/>
          <a:p>
            <a:r>
              <a:rPr lang="en-GB" b="1" dirty="0">
                <a:latin typeface="+mj-lt"/>
              </a:rPr>
              <a:t>Tomi Reichental</a:t>
            </a:r>
          </a:p>
        </p:txBody>
      </p:sp>
      <p:pic>
        <p:nvPicPr>
          <p:cNvPr id="11268" name="Picture 4">
            <a:extLst>
              <a:ext uri="{FF2B5EF4-FFF2-40B4-BE49-F238E27FC236}">
                <a16:creationId xmlns:a16="http://schemas.microsoft.com/office/drawing/2014/main" id="{0A27EA37-09C5-4F76-9361-D131D2FF6B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268413"/>
            <a:ext cx="2880320" cy="404138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5E6A7EB8-DFAB-467E-A8DA-08E50D7878DE}"/>
              </a:ext>
            </a:extLst>
          </p:cNvPr>
          <p:cNvSpPr/>
          <p:nvPr/>
        </p:nvSpPr>
        <p:spPr>
          <a:xfrm>
            <a:off x="520502" y="5306717"/>
            <a:ext cx="2880320" cy="707886"/>
          </a:xfrm>
          <a:prstGeom prst="rect">
            <a:avLst/>
          </a:prstGeom>
        </p:spPr>
        <p:txBody>
          <a:bodyPr wrap="square">
            <a:spAutoFit/>
          </a:bodyPr>
          <a:lstStyle/>
          <a:p>
            <a:r>
              <a:rPr lang="en-GB" sz="1000" dirty="0" err="1"/>
              <a:t>Tomi’s</a:t>
            </a:r>
            <a:r>
              <a:rPr lang="en-GB" sz="1000" dirty="0"/>
              <a:t> family in 1942: </a:t>
            </a:r>
            <a:r>
              <a:rPr lang="en-GB" sz="1000" dirty="0" err="1"/>
              <a:t>Tomi</a:t>
            </a:r>
            <a:r>
              <a:rPr lang="en-GB" sz="1000" dirty="0"/>
              <a:t>, Mother and Miki. This is the photo that </a:t>
            </a:r>
            <a:r>
              <a:rPr lang="en-GB" sz="1000" dirty="0" err="1"/>
              <a:t>Tomi’s</a:t>
            </a:r>
            <a:r>
              <a:rPr lang="en-GB" sz="1000" dirty="0"/>
              <a:t> father carried with him during 1944-1945, not knowing if his family was alive or dead. © </a:t>
            </a:r>
            <a:r>
              <a:rPr lang="en-GB" sz="1000" dirty="0" err="1"/>
              <a:t>Tomi</a:t>
            </a:r>
            <a:r>
              <a:rPr lang="en-GB" sz="1000" dirty="0"/>
              <a:t> </a:t>
            </a:r>
            <a:r>
              <a:rPr lang="en-GB" sz="1000" dirty="0" err="1"/>
              <a:t>Reichental</a:t>
            </a:r>
            <a:endParaRPr lang="en-GB" sz="1000" dirty="0"/>
          </a:p>
        </p:txBody>
      </p:sp>
      <p:sp>
        <p:nvSpPr>
          <p:cNvPr id="4" name="TextBox 3">
            <a:extLst>
              <a:ext uri="{FF2B5EF4-FFF2-40B4-BE49-F238E27FC236}">
                <a16:creationId xmlns:a16="http://schemas.microsoft.com/office/drawing/2014/main" id="{DB70EEFD-F2F4-47F2-B729-3C3BDE440BA1}"/>
              </a:ext>
            </a:extLst>
          </p:cNvPr>
          <p:cNvSpPr txBox="1"/>
          <p:nvPr/>
        </p:nvSpPr>
        <p:spPr>
          <a:xfrm>
            <a:off x="3851920" y="1278285"/>
            <a:ext cx="4942830" cy="4770537"/>
          </a:xfrm>
          <a:prstGeom prst="rect">
            <a:avLst/>
          </a:prstGeom>
          <a:noFill/>
        </p:spPr>
        <p:txBody>
          <a:bodyPr wrap="square" lIns="180000" rtlCol="0">
            <a:spAutoFit/>
          </a:bodyPr>
          <a:lstStyle/>
          <a:p>
            <a:pPr>
              <a:spcAft>
                <a:spcPts val="600"/>
              </a:spcAft>
            </a:pPr>
            <a:r>
              <a:rPr lang="en-GB" sz="1700" dirty="0">
                <a:latin typeface="+mj-lt"/>
              </a:rPr>
              <a:t>Tomi was born in Merašice, Czechoslovakia, in 1935. His grandparents owned and worked in the village shop, while his father managed the family farm. </a:t>
            </a:r>
          </a:p>
          <a:p>
            <a:pPr>
              <a:spcAft>
                <a:spcPts val="600"/>
              </a:spcAft>
            </a:pPr>
            <a:r>
              <a:rPr lang="en-GB" sz="1700" dirty="0">
                <a:latin typeface="+mj-lt"/>
              </a:rPr>
              <a:t>Life changed after Czechoslovakia began to be broken up in 1938. Things happened slowly at first, but gradually antisemitic laws impacted the family as prejudice against Jews became more socially acceptable. </a:t>
            </a:r>
          </a:p>
          <a:p>
            <a:pPr>
              <a:spcAft>
                <a:spcPts val="600"/>
              </a:spcAft>
            </a:pPr>
            <a:r>
              <a:rPr lang="en-GB" sz="1700" dirty="0">
                <a:latin typeface="+mj-lt"/>
              </a:rPr>
              <a:t>The </a:t>
            </a:r>
            <a:r>
              <a:rPr lang="en-GB" sz="1700" dirty="0" err="1">
                <a:latin typeface="+mj-lt"/>
              </a:rPr>
              <a:t>Reichentals</a:t>
            </a:r>
            <a:r>
              <a:rPr lang="en-GB" sz="1700" dirty="0">
                <a:latin typeface="+mj-lt"/>
              </a:rPr>
              <a:t> survived the first wave of deportations in 1942. However, when these resumed in 1944, Tomi, his mother, and his brother travelled to Bratislava – the capital city. From there it they planned to go into hiding with other relatives. However, they were found and arrested by the Gestapo. Tomi and his relatives were then sent to a concentration camp called Sered. From there they were put onto a cattle wagon, and 7 days later arrived at Bergen-Belsen. It was November 1944. </a:t>
            </a:r>
          </a:p>
          <a:p>
            <a:pPr>
              <a:spcAft>
                <a:spcPts val="600"/>
              </a:spcAft>
            </a:pPr>
            <a:r>
              <a:rPr lang="en-GB" sz="1700" dirty="0">
                <a:latin typeface="+mj-lt"/>
              </a:rPr>
              <a:t>Just over five months later, they were liberated. </a:t>
            </a:r>
          </a:p>
        </p:txBody>
      </p:sp>
    </p:spTree>
    <p:extLst>
      <p:ext uri="{BB962C8B-B14F-4D97-AF65-F5344CB8AC3E}">
        <p14:creationId xmlns:p14="http://schemas.microsoft.com/office/powerpoint/2010/main" val="540821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47844-C852-45C6-BF8B-5C71D04E308A}"/>
              </a:ext>
            </a:extLst>
          </p:cNvPr>
          <p:cNvSpPr>
            <a:spLocks noGrp="1"/>
          </p:cNvSpPr>
          <p:nvPr>
            <p:ph type="title"/>
          </p:nvPr>
        </p:nvSpPr>
        <p:spPr/>
        <p:txBody>
          <a:bodyPr>
            <a:normAutofit/>
          </a:bodyPr>
          <a:lstStyle/>
          <a:p>
            <a:r>
              <a:rPr lang="en-GB" sz="2900" b="1" dirty="0" err="1">
                <a:latin typeface="+mj-lt"/>
              </a:rPr>
              <a:t>Merašice</a:t>
            </a:r>
            <a:endParaRPr lang="en-GB" dirty="0">
              <a:latin typeface="+mj-lt"/>
            </a:endParaRPr>
          </a:p>
        </p:txBody>
      </p:sp>
      <p:pic>
        <p:nvPicPr>
          <p:cNvPr id="9218" name="Picture 2">
            <a:extLst>
              <a:ext uri="{FF2B5EF4-FFF2-40B4-BE49-F238E27FC236}">
                <a16:creationId xmlns:a16="http://schemas.microsoft.com/office/drawing/2014/main" id="{83D56B70-43C0-447E-B3C3-FCD0DF72DF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0774" y="1268414"/>
            <a:ext cx="2593975" cy="194548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812C8A6-4F9F-4076-8A0A-C22D8A3D1803}"/>
              </a:ext>
            </a:extLst>
          </p:cNvPr>
          <p:cNvSpPr/>
          <p:nvPr/>
        </p:nvSpPr>
        <p:spPr>
          <a:xfrm>
            <a:off x="6115049" y="3222519"/>
            <a:ext cx="2439049" cy="400110"/>
          </a:xfrm>
          <a:prstGeom prst="rect">
            <a:avLst/>
          </a:prstGeom>
        </p:spPr>
        <p:txBody>
          <a:bodyPr wrap="square">
            <a:spAutoFit/>
          </a:bodyPr>
          <a:lstStyle/>
          <a:p>
            <a:r>
              <a:rPr lang="en-GB" sz="1000" dirty="0">
                <a:latin typeface="+mj-lt"/>
              </a:rPr>
              <a:t>Contemporary photograph of the Roman Catholic Church in </a:t>
            </a:r>
            <a:r>
              <a:rPr lang="en-GB" sz="1000" dirty="0" err="1">
                <a:latin typeface="+mj-lt"/>
              </a:rPr>
              <a:t>Merašice</a:t>
            </a:r>
            <a:r>
              <a:rPr lang="en-GB" sz="1000" dirty="0">
                <a:latin typeface="+mj-lt"/>
              </a:rPr>
              <a:t> . </a:t>
            </a:r>
          </a:p>
        </p:txBody>
      </p:sp>
      <p:sp>
        <p:nvSpPr>
          <p:cNvPr id="5" name="TextBox 4">
            <a:extLst>
              <a:ext uri="{FF2B5EF4-FFF2-40B4-BE49-F238E27FC236}">
                <a16:creationId xmlns:a16="http://schemas.microsoft.com/office/drawing/2014/main" id="{7F6B34FE-F426-4E8C-8137-6923ECF50EFC}"/>
              </a:ext>
            </a:extLst>
          </p:cNvPr>
          <p:cNvSpPr txBox="1"/>
          <p:nvPr/>
        </p:nvSpPr>
        <p:spPr>
          <a:xfrm>
            <a:off x="5200650" y="3653397"/>
            <a:ext cx="3594100" cy="1938992"/>
          </a:xfrm>
          <a:prstGeom prst="rect">
            <a:avLst/>
          </a:prstGeom>
          <a:solidFill>
            <a:schemeClr val="accent2">
              <a:lumMod val="20000"/>
              <a:lumOff val="80000"/>
              <a:alpha val="40000"/>
            </a:schemeClr>
          </a:solidFill>
        </p:spPr>
        <p:txBody>
          <a:bodyPr wrap="square" rtlCol="0">
            <a:spAutoFit/>
          </a:bodyPr>
          <a:lstStyle/>
          <a:p>
            <a:r>
              <a:rPr lang="en-GB" sz="1500" dirty="0">
                <a:latin typeface="+mj-lt"/>
              </a:rPr>
              <a:t>‘It was a typical village, with the one pub and the Catholic Church providing the entire social life for the locals…</a:t>
            </a:r>
          </a:p>
          <a:p>
            <a:r>
              <a:rPr lang="en-GB" sz="1500" dirty="0">
                <a:latin typeface="+mj-lt"/>
              </a:rPr>
              <a:t>The old church was probably the most striking building in the village, its simple Gothic interior dating back to 1397, and the steeple was the first thing a visitor would see as they approached the village’</a:t>
            </a:r>
          </a:p>
        </p:txBody>
      </p:sp>
      <p:sp>
        <p:nvSpPr>
          <p:cNvPr id="3" name="TextBox 2">
            <a:extLst>
              <a:ext uri="{FF2B5EF4-FFF2-40B4-BE49-F238E27FC236}">
                <a16:creationId xmlns:a16="http://schemas.microsoft.com/office/drawing/2014/main" id="{97793EB8-BCEB-4411-9370-F2112BD9978B}"/>
              </a:ext>
            </a:extLst>
          </p:cNvPr>
          <p:cNvSpPr txBox="1"/>
          <p:nvPr/>
        </p:nvSpPr>
        <p:spPr>
          <a:xfrm>
            <a:off x="611188" y="1278285"/>
            <a:ext cx="5408612" cy="1661993"/>
          </a:xfrm>
          <a:prstGeom prst="rect">
            <a:avLst/>
          </a:prstGeom>
          <a:solidFill>
            <a:schemeClr val="accent1">
              <a:lumMod val="20000"/>
              <a:lumOff val="80000"/>
              <a:alpha val="75000"/>
            </a:schemeClr>
          </a:solidFill>
        </p:spPr>
        <p:txBody>
          <a:bodyPr wrap="square" rtlCol="0">
            <a:spAutoFit/>
          </a:bodyPr>
          <a:lstStyle/>
          <a:p>
            <a:r>
              <a:rPr lang="en-GB" sz="1700" dirty="0">
                <a:latin typeface="+mj-lt"/>
              </a:rPr>
              <a:t>Tomi and his family lived in a small village called Merašice. Today Merašice is in Slovakia, with a population of just over 400 people. When Tomi was born the village was part of Czechoslovakia.  </a:t>
            </a:r>
          </a:p>
          <a:p>
            <a:endParaRPr lang="en-GB" sz="1700" dirty="0">
              <a:latin typeface="+mj-lt"/>
            </a:endParaRPr>
          </a:p>
          <a:p>
            <a:r>
              <a:rPr lang="en-GB" sz="1700" dirty="0">
                <a:latin typeface="+mj-lt"/>
              </a:rPr>
              <a:t>During Tomi’s childhood, the two main industries in Merašice were farming and a brickworks. </a:t>
            </a:r>
          </a:p>
        </p:txBody>
      </p:sp>
      <p:sp>
        <p:nvSpPr>
          <p:cNvPr id="7" name="TextBox 6">
            <a:extLst>
              <a:ext uri="{FF2B5EF4-FFF2-40B4-BE49-F238E27FC236}">
                <a16:creationId xmlns:a16="http://schemas.microsoft.com/office/drawing/2014/main" id="{BFF59234-5304-4E8F-8A57-E83EBE6A6EEF}"/>
              </a:ext>
            </a:extLst>
          </p:cNvPr>
          <p:cNvSpPr txBox="1"/>
          <p:nvPr/>
        </p:nvSpPr>
        <p:spPr>
          <a:xfrm>
            <a:off x="611188" y="3653397"/>
            <a:ext cx="4248472" cy="1938992"/>
          </a:xfrm>
          <a:prstGeom prst="rect">
            <a:avLst/>
          </a:prstGeom>
          <a:solidFill>
            <a:schemeClr val="accent2">
              <a:lumMod val="20000"/>
              <a:lumOff val="80000"/>
              <a:alpha val="40000"/>
            </a:schemeClr>
          </a:solidFill>
        </p:spPr>
        <p:txBody>
          <a:bodyPr wrap="square" rtlCol="0">
            <a:spAutoFit/>
          </a:bodyPr>
          <a:lstStyle/>
          <a:p>
            <a:r>
              <a:rPr lang="en-GB" sz="1500" dirty="0">
                <a:latin typeface="+mj-lt"/>
              </a:rPr>
              <a:t>‘A vast, colourful array of flora grew in and around the village. It’s something that I’ll never forget, that heady scent of perfume that persisted no matter where I stood, and attracted umpteen bees and flying insects. One of my favourite times of year was harvest time when all of us children, usually half-naked under the blue sky, would run to the fields to watch the big, noisy steam engine work away – a welcome improvement on the horse and plough’</a:t>
            </a:r>
          </a:p>
        </p:txBody>
      </p:sp>
    </p:spTree>
    <p:extLst>
      <p:ext uri="{BB962C8B-B14F-4D97-AF65-F5344CB8AC3E}">
        <p14:creationId xmlns:p14="http://schemas.microsoft.com/office/powerpoint/2010/main" val="4228729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184" y="147142"/>
            <a:ext cx="8041187" cy="689731"/>
          </a:xfrm>
        </p:spPr>
        <p:txBody>
          <a:bodyPr/>
          <a:lstStyle/>
          <a:p>
            <a:r>
              <a:rPr lang="en-GB" b="1" dirty="0">
                <a:latin typeface="+mj-lt"/>
              </a:rPr>
              <a:t>Czechoslovakia (1918-1993)</a:t>
            </a:r>
          </a:p>
        </p:txBody>
      </p:sp>
      <p:pic>
        <p:nvPicPr>
          <p:cNvPr id="2052" name="Picture 4" descr="Flag of Czechoslovakia">
            <a:extLst>
              <a:ext uri="{FF2B5EF4-FFF2-40B4-BE49-F238E27FC236}">
                <a16:creationId xmlns:a16="http://schemas.microsoft.com/office/drawing/2014/main" id="{0BCDA10E-E6F0-4E43-B5D4-5C7B0AF0062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9563" y="1268413"/>
            <a:ext cx="2595187" cy="172967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2CDA5B27-412E-447B-9146-DA6382858C50}"/>
              </a:ext>
            </a:extLst>
          </p:cNvPr>
          <p:cNvSpPr/>
          <p:nvPr/>
        </p:nvSpPr>
        <p:spPr>
          <a:xfrm>
            <a:off x="6115050" y="3216275"/>
            <a:ext cx="2679700" cy="1815882"/>
          </a:xfrm>
          <a:prstGeom prst="rect">
            <a:avLst/>
          </a:prstGeom>
        </p:spPr>
        <p:txBody>
          <a:bodyPr wrap="square">
            <a:spAutoFit/>
          </a:bodyPr>
          <a:lstStyle/>
          <a:p>
            <a:r>
              <a:rPr lang="en-GB" sz="1600" dirty="0">
                <a:latin typeface="+mj-lt"/>
              </a:rPr>
              <a:t>The Republic of Czechoslovakia was created in 1918 after World War One. It was one of a number of countries created after the collapse of the Austro-Hungarian Empire. Between 1918-1938 it was a democracy. </a:t>
            </a:r>
          </a:p>
        </p:txBody>
      </p:sp>
      <p:pic>
        <p:nvPicPr>
          <p:cNvPr id="4" name="Picture 3" descr="A close up of a map&#10;&#10;Description automatically generated">
            <a:extLst>
              <a:ext uri="{FF2B5EF4-FFF2-40B4-BE49-F238E27FC236}">
                <a16:creationId xmlns:a16="http://schemas.microsoft.com/office/drawing/2014/main" id="{672EBA7D-0989-4AB5-B5A7-6BF1AB952B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68413"/>
            <a:ext cx="5943600" cy="4703568"/>
          </a:xfrm>
          <a:prstGeom prst="rect">
            <a:avLst/>
          </a:prstGeom>
        </p:spPr>
      </p:pic>
    </p:spTree>
    <p:extLst>
      <p:ext uri="{BB962C8B-B14F-4D97-AF65-F5344CB8AC3E}">
        <p14:creationId xmlns:p14="http://schemas.microsoft.com/office/powerpoint/2010/main" val="292676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184" y="147142"/>
            <a:ext cx="8041187" cy="689731"/>
          </a:xfrm>
        </p:spPr>
        <p:txBody>
          <a:bodyPr/>
          <a:lstStyle/>
          <a:p>
            <a:r>
              <a:rPr lang="en-GB" b="1" dirty="0">
                <a:latin typeface="+mj-lt"/>
              </a:rPr>
              <a:t>The Slovak Republic (1939-1945)</a:t>
            </a:r>
          </a:p>
        </p:txBody>
      </p:sp>
      <p:sp>
        <p:nvSpPr>
          <p:cNvPr id="6" name="Rectangle 5"/>
          <p:cNvSpPr/>
          <p:nvPr/>
        </p:nvSpPr>
        <p:spPr>
          <a:xfrm>
            <a:off x="6115050" y="3216275"/>
            <a:ext cx="2679700" cy="2800767"/>
          </a:xfrm>
          <a:prstGeom prst="rect">
            <a:avLst/>
          </a:prstGeom>
        </p:spPr>
        <p:txBody>
          <a:bodyPr wrap="square">
            <a:spAutoFit/>
          </a:bodyPr>
          <a:lstStyle/>
          <a:p>
            <a:r>
              <a:rPr lang="en-GB" sz="1600" dirty="0">
                <a:latin typeface="+mj-lt"/>
              </a:rPr>
              <a:t>In October 1938, Czechoslovakia was forced to surrender part of its land to Nazi Germany. In March 1939, Nazi Germany invaded the rest of the country – taking over two more areas. What remained of Czechoslovakia became the independent Slovak Republic. The Republic was authoritarian and formally protected by Nazi Germany.  </a:t>
            </a:r>
          </a:p>
        </p:txBody>
      </p:sp>
      <p:pic>
        <p:nvPicPr>
          <p:cNvPr id="14" name="Picture 8" descr="Flag of Slovakia">
            <a:extLst>
              <a:ext uri="{FF2B5EF4-FFF2-40B4-BE49-F238E27FC236}">
                <a16:creationId xmlns:a16="http://schemas.microsoft.com/office/drawing/2014/main" id="{29F66750-1539-4E29-84AF-1F71E73A1F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9563" y="1268413"/>
            <a:ext cx="2595187" cy="172967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close up of a map&#10;&#10;Description automatically generated">
            <a:extLst>
              <a:ext uri="{FF2B5EF4-FFF2-40B4-BE49-F238E27FC236}">
                <a16:creationId xmlns:a16="http://schemas.microsoft.com/office/drawing/2014/main" id="{40ACBDE8-6DF3-407E-908A-C967E59D6F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82" y="1268413"/>
            <a:ext cx="5932343" cy="4694660"/>
          </a:xfrm>
          <a:prstGeom prst="rect">
            <a:avLst/>
          </a:prstGeom>
        </p:spPr>
      </p:pic>
    </p:spTree>
    <p:extLst>
      <p:ext uri="{BB962C8B-B14F-4D97-AF65-F5344CB8AC3E}">
        <p14:creationId xmlns:p14="http://schemas.microsoft.com/office/powerpoint/2010/main" val="3679892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err="1">
                <a:latin typeface="+mj-lt"/>
              </a:rPr>
              <a:t>Jozef</a:t>
            </a:r>
            <a:r>
              <a:rPr lang="en-GB" b="1" dirty="0">
                <a:latin typeface="+mj-lt"/>
              </a:rPr>
              <a:t> Tiso</a:t>
            </a:r>
          </a:p>
        </p:txBody>
      </p:sp>
      <p:sp>
        <p:nvSpPr>
          <p:cNvPr id="6" name="Rectangle 5"/>
          <p:cNvSpPr/>
          <p:nvPr/>
        </p:nvSpPr>
        <p:spPr>
          <a:xfrm>
            <a:off x="4572000" y="1268760"/>
            <a:ext cx="4222750" cy="4955203"/>
          </a:xfrm>
          <a:prstGeom prst="rect">
            <a:avLst/>
          </a:prstGeom>
        </p:spPr>
        <p:txBody>
          <a:bodyPr wrap="square">
            <a:spAutoFit/>
          </a:bodyPr>
          <a:lstStyle/>
          <a:p>
            <a:pPr>
              <a:spcAft>
                <a:spcPts val="600"/>
              </a:spcAft>
            </a:pPr>
            <a:r>
              <a:rPr lang="en-GB" dirty="0" err="1">
                <a:latin typeface="+mj-lt"/>
              </a:rPr>
              <a:t>Jozef</a:t>
            </a:r>
            <a:r>
              <a:rPr lang="en-GB" dirty="0">
                <a:latin typeface="+mj-lt"/>
              </a:rPr>
              <a:t> Tiso was a Roman Catholic priest who entered politics after World War One. He became President of the Slovak Republic from October 1939 to April 1945. </a:t>
            </a:r>
          </a:p>
          <a:p>
            <a:pPr>
              <a:spcAft>
                <a:spcPts val="600"/>
              </a:spcAft>
            </a:pPr>
            <a:r>
              <a:rPr lang="en-GB" dirty="0">
                <a:latin typeface="+mj-lt"/>
              </a:rPr>
              <a:t>Tiso </a:t>
            </a:r>
            <a:r>
              <a:rPr lang="en-GB">
                <a:latin typeface="+mj-lt"/>
              </a:rPr>
              <a:t>was a </a:t>
            </a:r>
            <a:r>
              <a:rPr lang="en-GB" dirty="0">
                <a:latin typeface="+mj-lt"/>
              </a:rPr>
              <a:t>well-educated man and talented public speaker. He was known in the 1920s for being good at negotiating and finding compromise. During the 1930s, his political views began to change. Tiso had always been a nationalist, but he increasingly opposed democracy. </a:t>
            </a:r>
          </a:p>
          <a:p>
            <a:pPr>
              <a:spcAft>
                <a:spcPts val="600"/>
              </a:spcAft>
            </a:pPr>
            <a:r>
              <a:rPr lang="en-GB" dirty="0">
                <a:latin typeface="+mj-lt"/>
              </a:rPr>
              <a:t>Tiso did not like Jewish people. His public writing in the 1920s was often antisemitic, and once President of the Republic, he oversaw both the creation of anti-Jewish laws and the deportation of Jews living in the Slovak Republic. </a:t>
            </a:r>
          </a:p>
        </p:txBody>
      </p:sp>
      <p:pic>
        <p:nvPicPr>
          <p:cNvPr id="4098" name="Picture 2">
            <a:extLst>
              <a:ext uri="{FF2B5EF4-FFF2-40B4-BE49-F238E27FC236}">
                <a16:creationId xmlns:a16="http://schemas.microsoft.com/office/drawing/2014/main" id="{ED65F506-879A-49A1-9CDB-15C6BB8EC4A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3546" y="1268760"/>
            <a:ext cx="2209667" cy="312157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355CC60-07A7-4DE1-898C-AB648EEDC2B2}"/>
              </a:ext>
            </a:extLst>
          </p:cNvPr>
          <p:cNvSpPr txBox="1"/>
          <p:nvPr/>
        </p:nvSpPr>
        <p:spPr>
          <a:xfrm>
            <a:off x="611187" y="4607569"/>
            <a:ext cx="3732213" cy="1569660"/>
          </a:xfrm>
          <a:prstGeom prst="rect">
            <a:avLst/>
          </a:prstGeom>
          <a:solidFill>
            <a:schemeClr val="accent2">
              <a:lumMod val="20000"/>
              <a:lumOff val="80000"/>
              <a:alpha val="40000"/>
            </a:schemeClr>
          </a:solidFill>
        </p:spPr>
        <p:txBody>
          <a:bodyPr wrap="square" rtlCol="0">
            <a:spAutoFit/>
          </a:bodyPr>
          <a:lstStyle/>
          <a:p>
            <a:r>
              <a:rPr lang="en-GB" sz="1600" dirty="0">
                <a:latin typeface="+mj-lt"/>
              </a:rPr>
              <a:t>‘People ask whether what is being done to the Jews is Christian. Is it human? Is it not robbery? …I ask is it Christian when the nation wants to free itself from its eternal enemy – the Jew … Slovak, cast off your parasite’</a:t>
            </a:r>
          </a:p>
          <a:p>
            <a:pPr algn="r"/>
            <a:r>
              <a:rPr lang="en-GB" sz="1600" dirty="0" err="1">
                <a:latin typeface="+mj-lt"/>
              </a:rPr>
              <a:t>Jozef</a:t>
            </a:r>
            <a:r>
              <a:rPr lang="en-GB" sz="1600" dirty="0">
                <a:latin typeface="+mj-lt"/>
              </a:rPr>
              <a:t> Tiso, August 1942</a:t>
            </a:r>
          </a:p>
        </p:txBody>
      </p:sp>
      <p:sp>
        <p:nvSpPr>
          <p:cNvPr id="3" name="TextBox 2"/>
          <p:cNvSpPr txBox="1"/>
          <p:nvPr/>
        </p:nvSpPr>
        <p:spPr>
          <a:xfrm>
            <a:off x="601500" y="4314284"/>
            <a:ext cx="3898824" cy="261610"/>
          </a:xfrm>
          <a:prstGeom prst="rect">
            <a:avLst/>
          </a:prstGeom>
          <a:noFill/>
        </p:spPr>
        <p:txBody>
          <a:bodyPr wrap="none" rtlCol="0">
            <a:spAutoFit/>
          </a:bodyPr>
          <a:lstStyle/>
          <a:p>
            <a:r>
              <a:rPr lang="de-DE" sz="1100" i="1" dirty="0"/>
              <a:t>Bundesarchiv, Bild 146-2010-0049 / o.Ang. / CC-BY-SA 3.0</a:t>
            </a:r>
            <a:endParaRPr lang="en-GB" sz="1100" i="1" dirty="0"/>
          </a:p>
        </p:txBody>
      </p:sp>
    </p:spTree>
    <p:extLst>
      <p:ext uri="{BB962C8B-B14F-4D97-AF65-F5344CB8AC3E}">
        <p14:creationId xmlns:p14="http://schemas.microsoft.com/office/powerpoint/2010/main" val="2013674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71E77-60C2-472B-9EB2-C7F5FB1B3D93}"/>
              </a:ext>
            </a:extLst>
          </p:cNvPr>
          <p:cNvSpPr>
            <a:spLocks noGrp="1"/>
          </p:cNvSpPr>
          <p:nvPr>
            <p:ph type="title"/>
          </p:nvPr>
        </p:nvSpPr>
        <p:spPr/>
        <p:txBody>
          <a:bodyPr/>
          <a:lstStyle/>
          <a:p>
            <a:r>
              <a:rPr lang="en-GB" b="1" dirty="0">
                <a:latin typeface="+mj-lt"/>
              </a:rPr>
              <a:t>Grandfather’s shop</a:t>
            </a:r>
          </a:p>
        </p:txBody>
      </p:sp>
      <p:sp>
        <p:nvSpPr>
          <p:cNvPr id="3" name="TextBox 2">
            <a:extLst>
              <a:ext uri="{FF2B5EF4-FFF2-40B4-BE49-F238E27FC236}">
                <a16:creationId xmlns:a16="http://schemas.microsoft.com/office/drawing/2014/main" id="{5AE0C0A9-757F-4ECC-9852-1F2DAF4BDF76}"/>
              </a:ext>
            </a:extLst>
          </p:cNvPr>
          <p:cNvSpPr txBox="1"/>
          <p:nvPr/>
        </p:nvSpPr>
        <p:spPr>
          <a:xfrm>
            <a:off x="611188" y="1260476"/>
            <a:ext cx="4320480" cy="4539704"/>
          </a:xfrm>
          <a:prstGeom prst="rect">
            <a:avLst/>
          </a:prstGeom>
          <a:solidFill>
            <a:schemeClr val="accent6">
              <a:lumMod val="20000"/>
              <a:lumOff val="80000"/>
              <a:alpha val="80000"/>
            </a:schemeClr>
          </a:solidFill>
        </p:spPr>
        <p:txBody>
          <a:bodyPr wrap="square" rtlCol="0">
            <a:spAutoFit/>
          </a:bodyPr>
          <a:lstStyle/>
          <a:p>
            <a:r>
              <a:rPr lang="en-GB" sz="1700" dirty="0">
                <a:latin typeface="+mj-lt"/>
              </a:rPr>
              <a:t>A close ally of Nazi Germany with antisemitic beliefs, the government of the Slovak Republic chose to discriminate against Jewish people in various ways. One way was to take control of businesses owned by Jews or close them down.</a:t>
            </a:r>
          </a:p>
          <a:p>
            <a:endParaRPr lang="en-GB" sz="1700" dirty="0">
              <a:latin typeface="+mj-lt"/>
            </a:endParaRPr>
          </a:p>
          <a:p>
            <a:r>
              <a:rPr lang="en-GB" sz="1700" dirty="0">
                <a:latin typeface="+mj-lt"/>
              </a:rPr>
              <a:t>In April 1940, the government passed a law whereby Jewish business could choose to give over half of the business to a Christian. Unsurprisingly, few volunteered to do this. </a:t>
            </a:r>
          </a:p>
          <a:p>
            <a:endParaRPr lang="en-GB" sz="1700" dirty="0">
              <a:latin typeface="+mj-lt"/>
            </a:endParaRPr>
          </a:p>
          <a:p>
            <a:r>
              <a:rPr lang="en-GB" sz="1700" dirty="0">
                <a:latin typeface="+mj-lt"/>
              </a:rPr>
              <a:t>So in November 1940, the law was changed – the government now had the power to take over or close down any business owned by Jews. By 1942, nearly every Jewish business – around 12,000 of them – had been seized by the government or given to Christian owners.</a:t>
            </a:r>
          </a:p>
        </p:txBody>
      </p:sp>
      <p:sp>
        <p:nvSpPr>
          <p:cNvPr id="4" name="TextBox 3">
            <a:extLst>
              <a:ext uri="{FF2B5EF4-FFF2-40B4-BE49-F238E27FC236}">
                <a16:creationId xmlns:a16="http://schemas.microsoft.com/office/drawing/2014/main" id="{0C144DA6-2272-4BB0-A2BC-EDC06E234E96}"/>
              </a:ext>
            </a:extLst>
          </p:cNvPr>
          <p:cNvSpPr txBox="1"/>
          <p:nvPr/>
        </p:nvSpPr>
        <p:spPr>
          <a:xfrm>
            <a:off x="5047436" y="1260476"/>
            <a:ext cx="3747314" cy="4031873"/>
          </a:xfrm>
          <a:prstGeom prst="rect">
            <a:avLst/>
          </a:prstGeom>
          <a:solidFill>
            <a:schemeClr val="accent2">
              <a:lumMod val="20000"/>
              <a:lumOff val="80000"/>
              <a:alpha val="40000"/>
            </a:schemeClr>
          </a:solidFill>
        </p:spPr>
        <p:txBody>
          <a:bodyPr wrap="square" rtlCol="0">
            <a:spAutoFit/>
          </a:bodyPr>
          <a:lstStyle/>
          <a:p>
            <a:r>
              <a:rPr lang="en-GB" sz="1600" dirty="0">
                <a:latin typeface="+mj-lt"/>
              </a:rPr>
              <a:t>‘My grandfather’s shop was the only decent one for miles around. Far from big, the shop was basically a small room with a counter that separated the public from the small living area out back. It was a mixed hardware store that provided everything from flour, sugar, needles and thread to paper, glue and whatever the busy housewife needed to clean the house’</a:t>
            </a:r>
          </a:p>
          <a:p>
            <a:endParaRPr lang="en-GB" sz="1600" dirty="0">
              <a:latin typeface="+mj-lt"/>
            </a:endParaRPr>
          </a:p>
          <a:p>
            <a:r>
              <a:rPr lang="en-GB" sz="1600" dirty="0">
                <a:latin typeface="+mj-lt"/>
              </a:rPr>
              <a:t>‘On 31 May 1941 the little shop became just another miserable statistic when it was liquidated…It was a brutal shock to </a:t>
            </a:r>
            <a:r>
              <a:rPr lang="en-GB" sz="1600" i="1" dirty="0" err="1">
                <a:latin typeface="+mj-lt"/>
              </a:rPr>
              <a:t>Opapa</a:t>
            </a:r>
            <a:r>
              <a:rPr lang="en-GB" sz="1600" dirty="0">
                <a:latin typeface="+mj-lt"/>
              </a:rPr>
              <a:t>. The shop was his lifeline…His customers relied on him…He never recovered from this humiliation, rarely leaving the house because, as he saw it, he no longer had much reason to do so.’</a:t>
            </a:r>
          </a:p>
        </p:txBody>
      </p:sp>
    </p:spTree>
    <p:extLst>
      <p:ext uri="{BB962C8B-B14F-4D97-AF65-F5344CB8AC3E}">
        <p14:creationId xmlns:p14="http://schemas.microsoft.com/office/powerpoint/2010/main" val="2039035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0D23AC-5ACD-4DC5-97CD-2D11E3365CEA}"/>
              </a:ext>
            </a:extLst>
          </p:cNvPr>
          <p:cNvSpPr>
            <a:spLocks noGrp="1"/>
          </p:cNvSpPr>
          <p:nvPr>
            <p:ph type="title"/>
          </p:nvPr>
        </p:nvSpPr>
        <p:spPr/>
        <p:txBody>
          <a:bodyPr/>
          <a:lstStyle/>
          <a:p>
            <a:r>
              <a:rPr lang="en-GB" b="1" dirty="0">
                <a:latin typeface="+mj-lt"/>
              </a:rPr>
              <a:t>Uncle </a:t>
            </a:r>
            <a:r>
              <a:rPr lang="en-GB" b="1" dirty="0" err="1">
                <a:latin typeface="+mj-lt"/>
              </a:rPr>
              <a:t>Desider</a:t>
            </a:r>
            <a:endParaRPr lang="en-GB" b="1" dirty="0">
              <a:latin typeface="+mj-lt"/>
            </a:endParaRPr>
          </a:p>
        </p:txBody>
      </p:sp>
      <p:pic>
        <p:nvPicPr>
          <p:cNvPr id="6146" name="Picture 2" descr="VsetÃ­nskÃ¡ nemocnice">
            <a:extLst>
              <a:ext uri="{FF2B5EF4-FFF2-40B4-BE49-F238E27FC236}">
                <a16:creationId xmlns:a16="http://schemas.microsoft.com/office/drawing/2014/main" id="{22B08626-27F0-4023-8440-4CDB1FE5DD8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1268760"/>
            <a:ext cx="3403397" cy="21602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63C40D5-9630-473C-AC1A-3A069B6D27C4}"/>
              </a:ext>
            </a:extLst>
          </p:cNvPr>
          <p:cNvSpPr txBox="1"/>
          <p:nvPr/>
        </p:nvSpPr>
        <p:spPr>
          <a:xfrm>
            <a:off x="4200524" y="1268413"/>
            <a:ext cx="4594225" cy="2554545"/>
          </a:xfrm>
          <a:prstGeom prst="rect">
            <a:avLst/>
          </a:prstGeom>
          <a:solidFill>
            <a:schemeClr val="accent6">
              <a:lumMod val="20000"/>
              <a:lumOff val="80000"/>
              <a:alpha val="80000"/>
            </a:schemeClr>
          </a:solidFill>
        </p:spPr>
        <p:txBody>
          <a:bodyPr wrap="square" rtlCol="0">
            <a:spAutoFit/>
          </a:bodyPr>
          <a:lstStyle/>
          <a:p>
            <a:r>
              <a:rPr lang="en-GB" sz="1600" dirty="0">
                <a:latin typeface="+mj-lt"/>
              </a:rPr>
              <a:t>On 1 October 1938 areas on the German-Czechoslovakian border legally became part of Nazi Germany. The Sudetenland, as this region was called, was given to Germany under the terms of the Munich Agreement – a document signed by France, Britain, Germany and Italy which was intended to try and avert Nazi Germany declaring war on Czechoslovakia. Over the next six months, much of the Western half of the country fell under Nazi control, coming to be known as the Protectorate of Bohemia and Moravia.</a:t>
            </a:r>
          </a:p>
        </p:txBody>
      </p:sp>
      <p:sp>
        <p:nvSpPr>
          <p:cNvPr id="6" name="Rectangle 5">
            <a:extLst>
              <a:ext uri="{FF2B5EF4-FFF2-40B4-BE49-F238E27FC236}">
                <a16:creationId xmlns:a16="http://schemas.microsoft.com/office/drawing/2014/main" id="{82D5BFDC-D197-4931-82E4-92716F7C762E}"/>
              </a:ext>
            </a:extLst>
          </p:cNvPr>
          <p:cNvSpPr/>
          <p:nvPr/>
        </p:nvSpPr>
        <p:spPr>
          <a:xfrm>
            <a:off x="541572" y="3422820"/>
            <a:ext cx="2488182" cy="447495"/>
          </a:xfrm>
          <a:prstGeom prst="rect">
            <a:avLst/>
          </a:prstGeom>
        </p:spPr>
        <p:txBody>
          <a:bodyPr wrap="none">
            <a:spAutoFit/>
          </a:bodyPr>
          <a:lstStyle/>
          <a:p>
            <a:r>
              <a:rPr lang="en-GB" sz="1100" dirty="0">
                <a:latin typeface="+mn-lt"/>
              </a:rPr>
              <a:t>Photograph of the hospital at </a:t>
            </a:r>
            <a:r>
              <a:rPr lang="en-GB" sz="1100" dirty="0" err="1">
                <a:latin typeface="+mn-lt"/>
              </a:rPr>
              <a:t>Vsetin</a:t>
            </a:r>
            <a:r>
              <a:rPr lang="en-GB" sz="1100" dirty="0">
                <a:latin typeface="+mn-lt"/>
              </a:rPr>
              <a:t>, Moravia</a:t>
            </a:r>
            <a:br>
              <a:rPr lang="en-GB" sz="1100" dirty="0">
                <a:latin typeface="+mn-lt"/>
              </a:rPr>
            </a:br>
            <a:r>
              <a:rPr lang="en-GB" sz="1100" i="1" dirty="0">
                <a:latin typeface="+mn-lt"/>
              </a:rPr>
              <a:t>Courtesy of vsetinvobrazech.cz</a:t>
            </a:r>
          </a:p>
        </p:txBody>
      </p:sp>
      <p:sp>
        <p:nvSpPr>
          <p:cNvPr id="7" name="TextBox 6">
            <a:extLst>
              <a:ext uri="{FF2B5EF4-FFF2-40B4-BE49-F238E27FC236}">
                <a16:creationId xmlns:a16="http://schemas.microsoft.com/office/drawing/2014/main" id="{08B98FF8-B9DA-4796-8873-18AFB6F8B3C7}"/>
              </a:ext>
            </a:extLst>
          </p:cNvPr>
          <p:cNvSpPr txBox="1"/>
          <p:nvPr/>
        </p:nvSpPr>
        <p:spPr>
          <a:xfrm>
            <a:off x="611188" y="3960734"/>
            <a:ext cx="8211304" cy="1077218"/>
          </a:xfrm>
          <a:prstGeom prst="rect">
            <a:avLst/>
          </a:prstGeom>
          <a:solidFill>
            <a:schemeClr val="accent1">
              <a:lumMod val="40000"/>
              <a:lumOff val="60000"/>
              <a:alpha val="25000"/>
            </a:schemeClr>
          </a:solidFill>
        </p:spPr>
        <p:txBody>
          <a:bodyPr wrap="square" rtlCol="0">
            <a:spAutoFit/>
          </a:bodyPr>
          <a:lstStyle/>
          <a:p>
            <a:r>
              <a:rPr lang="en-GB" sz="1600" dirty="0">
                <a:latin typeface="+mj-lt"/>
              </a:rPr>
              <a:t>Tomi’s Uncle, </a:t>
            </a:r>
            <a:r>
              <a:rPr lang="en-GB" sz="1600" dirty="0" err="1">
                <a:latin typeface="+mj-lt"/>
              </a:rPr>
              <a:t>Desider</a:t>
            </a:r>
            <a:r>
              <a:rPr lang="en-GB" sz="1600" dirty="0">
                <a:latin typeface="+mj-lt"/>
              </a:rPr>
              <a:t>, was a surgeon working at the </a:t>
            </a:r>
            <a:r>
              <a:rPr lang="en-GB" sz="1600" dirty="0" err="1">
                <a:latin typeface="+mj-lt"/>
              </a:rPr>
              <a:t>Vsetin</a:t>
            </a:r>
            <a:r>
              <a:rPr lang="en-GB" sz="1600" dirty="0">
                <a:latin typeface="+mj-lt"/>
              </a:rPr>
              <a:t> hospital. As a Jew he lost his job in May 1939, but continued to work there for free. In January 1940 he was arrested on suspicion of aiding the resistance, and signed an uncharacteristic confession. Two years later, he was found guilty of treason and given a death sentence. He was beheaded in April 1943. </a:t>
            </a:r>
          </a:p>
        </p:txBody>
      </p:sp>
      <p:sp>
        <p:nvSpPr>
          <p:cNvPr id="8" name="TextBox 7">
            <a:extLst>
              <a:ext uri="{FF2B5EF4-FFF2-40B4-BE49-F238E27FC236}">
                <a16:creationId xmlns:a16="http://schemas.microsoft.com/office/drawing/2014/main" id="{34A9554D-C8B7-4641-BB96-7F27A5877E79}"/>
              </a:ext>
            </a:extLst>
          </p:cNvPr>
          <p:cNvSpPr txBox="1"/>
          <p:nvPr/>
        </p:nvSpPr>
        <p:spPr>
          <a:xfrm>
            <a:off x="611188" y="5175728"/>
            <a:ext cx="8211304" cy="584775"/>
          </a:xfrm>
          <a:prstGeom prst="rect">
            <a:avLst/>
          </a:prstGeom>
          <a:solidFill>
            <a:schemeClr val="accent2">
              <a:lumMod val="20000"/>
              <a:lumOff val="80000"/>
              <a:alpha val="40000"/>
            </a:schemeClr>
          </a:solidFill>
        </p:spPr>
        <p:txBody>
          <a:bodyPr wrap="square" rtlCol="0">
            <a:spAutoFit/>
          </a:bodyPr>
          <a:lstStyle/>
          <a:p>
            <a:r>
              <a:rPr lang="en-GB" sz="1600" dirty="0">
                <a:latin typeface="+mj-lt"/>
              </a:rPr>
              <a:t>‘Three letters and one exclamation mark, “JEW!” persecuted me all my life, everywhere’</a:t>
            </a:r>
          </a:p>
          <a:p>
            <a:pPr algn="r"/>
            <a:r>
              <a:rPr lang="en-GB" sz="1600" dirty="0" err="1">
                <a:latin typeface="+mj-lt"/>
              </a:rPr>
              <a:t>Desider</a:t>
            </a:r>
            <a:r>
              <a:rPr lang="en-GB" sz="1600" dirty="0">
                <a:latin typeface="+mj-lt"/>
              </a:rPr>
              <a:t> Reichental</a:t>
            </a:r>
          </a:p>
        </p:txBody>
      </p:sp>
    </p:spTree>
    <p:extLst>
      <p:ext uri="{BB962C8B-B14F-4D97-AF65-F5344CB8AC3E}">
        <p14:creationId xmlns:p14="http://schemas.microsoft.com/office/powerpoint/2010/main" val="2394389762"/>
      </p:ext>
    </p:extLst>
  </p:cSld>
  <p:clrMapOvr>
    <a:masterClrMapping/>
  </p:clrMapOvr>
</p:sld>
</file>

<file path=ppt/theme/theme1.xml><?xml version="1.0" encoding="utf-8"?>
<a:theme xmlns:a="http://schemas.openxmlformats.org/drawingml/2006/main" name="Office Theme">
  <a:themeElements>
    <a:clrScheme name="CoH template">
      <a:dk1>
        <a:srgbClr val="262321"/>
      </a:dk1>
      <a:lt1>
        <a:sysClr val="window" lastClr="FFFFFF"/>
      </a:lt1>
      <a:dk2>
        <a:srgbClr val="262321"/>
      </a:dk2>
      <a:lt2>
        <a:srgbClr val="FFFFFF"/>
      </a:lt2>
      <a:accent1>
        <a:srgbClr val="43838E"/>
      </a:accent1>
      <a:accent2>
        <a:srgbClr val="E1C500"/>
      </a:accent2>
      <a:accent3>
        <a:srgbClr val="5F4560"/>
      </a:accent3>
      <a:accent4>
        <a:srgbClr val="AE6C6E"/>
      </a:accent4>
      <a:accent5>
        <a:srgbClr val="605954"/>
      </a:accent5>
      <a:accent6>
        <a:srgbClr val="84BBC5"/>
      </a:accent6>
      <a:hlink>
        <a:srgbClr val="0000FF"/>
      </a:hlink>
      <a:folHlink>
        <a:srgbClr val="800080"/>
      </a:folHlink>
    </a:clrScheme>
    <a:fontScheme name="Arial Narrow">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solidFill>
            <a:schemeClr val="tx1"/>
          </a:solid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2737</Words>
  <Application>Microsoft Office PowerPoint</Application>
  <PresentationFormat>On-screen Show (4:3)</PresentationFormat>
  <Paragraphs>115</Paragraphs>
  <Slides>16</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Arial Narrow</vt:lpstr>
      <vt:lpstr>Calibri</vt:lpstr>
      <vt:lpstr>Verdana</vt:lpstr>
      <vt:lpstr>Wingdings</vt:lpstr>
      <vt:lpstr>Office Theme</vt:lpstr>
      <vt:lpstr>Antisemitism then &amp; now</vt:lpstr>
      <vt:lpstr>Tomi Reichental</vt:lpstr>
      <vt:lpstr>Tomi Reichental</vt:lpstr>
      <vt:lpstr>Merašice</vt:lpstr>
      <vt:lpstr>Czechoslovakia (1918-1993)</vt:lpstr>
      <vt:lpstr>The Slovak Republic (1939-1945)</vt:lpstr>
      <vt:lpstr>Jozef Tiso</vt:lpstr>
      <vt:lpstr>Grandfather’s shop</vt:lpstr>
      <vt:lpstr>Uncle Desider</vt:lpstr>
      <vt:lpstr>Football</vt:lpstr>
      <vt:lpstr>The yellow star</vt:lpstr>
      <vt:lpstr>Boys</vt:lpstr>
      <vt:lpstr>Arrested</vt:lpstr>
      <vt:lpstr>The Holocaust in Slovakia</vt:lpstr>
      <vt:lpstr>Liberation &amp; aftermath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Cloned Ltd</dc:creator>
  <cp:lastModifiedBy>Copeland, Andrew</cp:lastModifiedBy>
  <cp:revision>561</cp:revision>
  <cp:lastPrinted>2017-01-18T14:35:24Z</cp:lastPrinted>
  <dcterms:created xsi:type="dcterms:W3CDTF">2014-01-06T16:57:49Z</dcterms:created>
  <dcterms:modified xsi:type="dcterms:W3CDTF">2025-03-28T11:45:12Z</dcterms:modified>
</cp:coreProperties>
</file>