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
  </p:notesMasterIdLst>
  <p:sldIdLst>
    <p:sldId id="256" r:id="rId2"/>
    <p:sldId id="257" r:id="rId3"/>
    <p:sldId id="447" r:id="rId4"/>
    <p:sldId id="448" r:id="rId5"/>
    <p:sldId id="449" r:id="rId6"/>
    <p:sldId id="450"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0" d="100"/>
          <a:sy n="60" d="100"/>
        </p:scale>
        <p:origin x="1376" y="44"/>
      </p:cViewPr>
      <p:guideLst/>
    </p:cSldViewPr>
  </p:slideViewPr>
  <p:notesTextViewPr>
    <p:cViewPr>
      <p:scale>
        <a:sx n="1" d="1"/>
        <a:sy n="1" d="1"/>
      </p:scale>
      <p:origin x="0" y="0"/>
    </p:cViewPr>
  </p:notesTextViewPr>
  <p:sorterViewPr>
    <p:cViewPr>
      <p:scale>
        <a:sx n="100" d="100"/>
        <a:sy n="100" d="100"/>
      </p:scale>
      <p:origin x="0" y="0"/>
    </p:cViewPr>
  </p:sorterViewPr>
  <p:gridSpacing cx="90001" cy="90001"/>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A16B0F-F93B-4737-B3C0-F62F7C1A3568}" type="datetimeFigureOut">
              <a:rPr lang="en-GB" smtClean="0"/>
              <a:t>28/03/2025</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F16ACA-1200-4177-8259-5AA5A5B3A732}" type="slidenum">
              <a:rPr lang="en-GB" smtClean="0"/>
              <a:t>‹#›</a:t>
            </a:fld>
            <a:endParaRPr lang="en-GB"/>
          </a:p>
        </p:txBody>
      </p:sp>
    </p:spTree>
    <p:extLst>
      <p:ext uri="{BB962C8B-B14F-4D97-AF65-F5344CB8AC3E}">
        <p14:creationId xmlns:p14="http://schemas.microsoft.com/office/powerpoint/2010/main" val="17636939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C37DAF-922F-4340-AF5C-EFF0CE1E2E23}"/>
              </a:ext>
            </a:extLst>
          </p:cNvPr>
          <p:cNvSpPr>
            <a:spLocks noGrp="1"/>
          </p:cNvSpPr>
          <p:nvPr>
            <p:ph type="ctrTitle"/>
          </p:nvPr>
        </p:nvSpPr>
        <p:spPr>
          <a:xfrm>
            <a:off x="1780277" y="1122363"/>
            <a:ext cx="6099175" cy="1508642"/>
          </a:xfrm>
        </p:spPr>
        <p:txBody>
          <a:bodyPr anchor="b">
            <a:noAutofit/>
          </a:bodyPr>
          <a:lstStyle>
            <a:lvl1pPr algn="l">
              <a:defRPr sz="4800"/>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C4D4CED5-4608-4B3D-82FF-9BFC07925AC5}"/>
              </a:ext>
            </a:extLst>
          </p:cNvPr>
          <p:cNvSpPr>
            <a:spLocks noGrp="1"/>
          </p:cNvSpPr>
          <p:nvPr>
            <p:ph type="subTitle" idx="1"/>
          </p:nvPr>
        </p:nvSpPr>
        <p:spPr>
          <a:xfrm>
            <a:off x="1780277" y="2777706"/>
            <a:ext cx="6099175" cy="785003"/>
          </a:xfrm>
        </p:spPr>
        <p:txBody>
          <a:bodyPr>
            <a:normAutofit/>
          </a:bodyPr>
          <a:lstStyle>
            <a:lvl1pPr marL="0" indent="0" algn="l">
              <a:buNone/>
              <a:defRPr sz="240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endParaRPr lang="en-GB" dirty="0"/>
          </a:p>
        </p:txBody>
      </p:sp>
      <p:sp>
        <p:nvSpPr>
          <p:cNvPr id="4" name="Date Placeholder 3">
            <a:extLst>
              <a:ext uri="{FF2B5EF4-FFF2-40B4-BE49-F238E27FC236}">
                <a16:creationId xmlns:a16="http://schemas.microsoft.com/office/drawing/2014/main" id="{1659B80E-804E-49E3-BD5B-A548C9ABA10A}"/>
              </a:ext>
            </a:extLst>
          </p:cNvPr>
          <p:cNvSpPr>
            <a:spLocks noGrp="1"/>
          </p:cNvSpPr>
          <p:nvPr>
            <p:ph type="dt" sz="half" idx="10"/>
          </p:nvPr>
        </p:nvSpPr>
        <p:spPr>
          <a:xfrm>
            <a:off x="628650" y="6356351"/>
            <a:ext cx="2057400" cy="365125"/>
          </a:xfrm>
          <a:prstGeom prst="rect">
            <a:avLst/>
          </a:prstGeom>
        </p:spPr>
        <p:txBody>
          <a:bodyPr/>
          <a:lstStyle/>
          <a:p>
            <a:fld id="{1238DE8B-2F8E-4E52-A853-9B4F2D26E556}" type="datetime1">
              <a:rPr lang="en-GB" smtClean="0"/>
              <a:t>28/03/2025</a:t>
            </a:fld>
            <a:endParaRPr lang="en-GB"/>
          </a:p>
        </p:txBody>
      </p:sp>
      <p:sp>
        <p:nvSpPr>
          <p:cNvPr id="5" name="Footer Placeholder 4">
            <a:extLst>
              <a:ext uri="{FF2B5EF4-FFF2-40B4-BE49-F238E27FC236}">
                <a16:creationId xmlns:a16="http://schemas.microsoft.com/office/drawing/2014/main" id="{8C2FB7F4-DB91-45D1-8D9D-3ABE0CEE3930}"/>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3BA4B271-4F3A-4CFB-A275-13130B47BC9D}"/>
              </a:ext>
            </a:extLst>
          </p:cNvPr>
          <p:cNvSpPr>
            <a:spLocks noGrp="1"/>
          </p:cNvSpPr>
          <p:nvPr>
            <p:ph type="sldNum" sz="quarter" idx="12"/>
          </p:nvPr>
        </p:nvSpPr>
        <p:spPr/>
        <p:txBody>
          <a:bodyPr/>
          <a:lstStyle/>
          <a:p>
            <a:fld id="{45DE55D5-F24E-402B-AE99-678F85388135}" type="slidenum">
              <a:rPr lang="en-GB" smtClean="0"/>
              <a:t>‹#›</a:t>
            </a:fld>
            <a:endParaRPr lang="en-GB"/>
          </a:p>
        </p:txBody>
      </p:sp>
      <p:pic>
        <p:nvPicPr>
          <p:cNvPr id="8" name="Picture 7" descr="A picture containing drawing&#10;&#10;Description automatically generated">
            <a:extLst>
              <a:ext uri="{FF2B5EF4-FFF2-40B4-BE49-F238E27FC236}">
                <a16:creationId xmlns:a16="http://schemas.microsoft.com/office/drawing/2014/main" id="{6448EDEA-192E-4B8E-816D-BE20CB86C3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780277" y="3741040"/>
            <a:ext cx="6099175" cy="1651977"/>
          </a:xfrm>
          <a:prstGeom prst="rect">
            <a:avLst/>
          </a:prstGeom>
        </p:spPr>
      </p:pic>
      <p:sp>
        <p:nvSpPr>
          <p:cNvPr id="9" name="Rectangle 8">
            <a:extLst>
              <a:ext uri="{FF2B5EF4-FFF2-40B4-BE49-F238E27FC236}">
                <a16:creationId xmlns:a16="http://schemas.microsoft.com/office/drawing/2014/main" id="{886B4437-1788-42E8-9405-D366F25BA271}"/>
              </a:ext>
            </a:extLst>
          </p:cNvPr>
          <p:cNvSpPr/>
          <p:nvPr userDrawn="1"/>
        </p:nvSpPr>
        <p:spPr>
          <a:xfrm>
            <a:off x="1074767" y="1122362"/>
            <a:ext cx="360000" cy="42706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1" name="Straight Connector 10">
            <a:extLst>
              <a:ext uri="{FF2B5EF4-FFF2-40B4-BE49-F238E27FC236}">
                <a16:creationId xmlns:a16="http://schemas.microsoft.com/office/drawing/2014/main" id="{376FBD51-4B46-462A-BA7C-373B312BC1C9}"/>
              </a:ext>
            </a:extLst>
          </p:cNvPr>
          <p:cNvCxnSpPr/>
          <p:nvPr userDrawn="1"/>
        </p:nvCxnSpPr>
        <p:spPr>
          <a:xfrm>
            <a:off x="1780277" y="1122362"/>
            <a:ext cx="6099175"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3BCC57CD-CC22-4418-819F-F752DA82F2F6}"/>
              </a:ext>
            </a:extLst>
          </p:cNvPr>
          <p:cNvCxnSpPr/>
          <p:nvPr userDrawn="1"/>
        </p:nvCxnSpPr>
        <p:spPr>
          <a:xfrm>
            <a:off x="1780277" y="3594338"/>
            <a:ext cx="6099175"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7496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96331-12C3-4E56-9A2D-29C4A063C74B}"/>
              </a:ext>
            </a:extLst>
          </p:cNvPr>
          <p:cNvSpPr>
            <a:spLocks noGrp="1"/>
          </p:cNvSpPr>
          <p:nvPr>
            <p:ph type="title"/>
          </p:nvPr>
        </p:nvSpPr>
        <p:spPr/>
        <p:txBody>
          <a:body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E00408DF-99BF-488B-A9BC-206A47476B81}"/>
              </a:ext>
            </a:extLst>
          </p:cNvPr>
          <p:cNvSpPr>
            <a:spLocks noGrp="1"/>
          </p:cNvSpPr>
          <p:nvPr>
            <p:ph idx="1"/>
          </p:nvPr>
        </p:nvSpPr>
        <p:spPr/>
        <p:txBody>
          <a:bodyPr/>
          <a:lstStyle>
            <a:lvl1pPr>
              <a:defRPr sz="280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79A19C8C-0D5E-44C6-9C52-89349AD86291}"/>
              </a:ext>
            </a:extLst>
          </p:cNvPr>
          <p:cNvSpPr>
            <a:spLocks noGrp="1"/>
          </p:cNvSpPr>
          <p:nvPr>
            <p:ph type="dt" sz="half" idx="10"/>
          </p:nvPr>
        </p:nvSpPr>
        <p:spPr>
          <a:xfrm>
            <a:off x="628650" y="6356351"/>
            <a:ext cx="2057400" cy="365125"/>
          </a:xfrm>
          <a:prstGeom prst="rect">
            <a:avLst/>
          </a:prstGeom>
        </p:spPr>
        <p:txBody>
          <a:bodyPr/>
          <a:lstStyle/>
          <a:p>
            <a:fld id="{9E397DE4-62A5-46DC-AAAA-BF8D93A8451C}" type="datetime1">
              <a:rPr lang="en-GB" smtClean="0"/>
              <a:t>28/03/2025</a:t>
            </a:fld>
            <a:endParaRPr lang="en-GB" dirty="0"/>
          </a:p>
        </p:txBody>
      </p:sp>
      <p:sp>
        <p:nvSpPr>
          <p:cNvPr id="5" name="Footer Placeholder 4">
            <a:extLst>
              <a:ext uri="{FF2B5EF4-FFF2-40B4-BE49-F238E27FC236}">
                <a16:creationId xmlns:a16="http://schemas.microsoft.com/office/drawing/2014/main" id="{B203024E-2868-41EB-99D8-E991B28951E6}"/>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C941A019-7A30-4DB3-B4BF-A2EE7869B059}"/>
              </a:ext>
            </a:extLst>
          </p:cNvPr>
          <p:cNvSpPr>
            <a:spLocks noGrp="1"/>
          </p:cNvSpPr>
          <p:nvPr>
            <p:ph type="sldNum" sz="quarter" idx="12"/>
          </p:nvPr>
        </p:nvSpPr>
        <p:spPr/>
        <p:txBody>
          <a:bodyPr/>
          <a:lstStyle/>
          <a:p>
            <a:fld id="{45DE55D5-F24E-402B-AE99-678F85388135}" type="slidenum">
              <a:rPr lang="en-GB" smtClean="0"/>
              <a:t>‹#›</a:t>
            </a:fld>
            <a:endParaRPr lang="en-GB"/>
          </a:p>
        </p:txBody>
      </p:sp>
    </p:spTree>
    <p:extLst>
      <p:ext uri="{BB962C8B-B14F-4D97-AF65-F5344CB8AC3E}">
        <p14:creationId xmlns:p14="http://schemas.microsoft.com/office/powerpoint/2010/main" val="2523009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28E71-CCED-4E4F-98A3-0CF9F0226EC9}"/>
              </a:ext>
            </a:extLst>
          </p:cNvPr>
          <p:cNvSpPr>
            <a:spLocks noGrp="1"/>
          </p:cNvSpPr>
          <p:nvPr>
            <p:ph type="title"/>
          </p:nvPr>
        </p:nvSpPr>
        <p:spPr>
          <a:xfrm>
            <a:off x="623888" y="1709739"/>
            <a:ext cx="7886700" cy="2852737"/>
          </a:xfrm>
        </p:spPr>
        <p:txBody>
          <a:bodyPr anchor="b">
            <a:normAutofit/>
          </a:bodyPr>
          <a:lstStyle>
            <a:lvl1pPr>
              <a:defRPr sz="4800"/>
            </a:lvl1p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B6CC04AB-EA48-4686-8B9F-073C4179557C}"/>
              </a:ext>
            </a:extLst>
          </p:cNvPr>
          <p:cNvSpPr>
            <a:spLocks noGrp="1"/>
          </p:cNvSpPr>
          <p:nvPr>
            <p:ph type="body" idx="1"/>
          </p:nvPr>
        </p:nvSpPr>
        <p:spPr>
          <a:xfrm>
            <a:off x="623888" y="4589464"/>
            <a:ext cx="7886700" cy="1500187"/>
          </a:xfrm>
        </p:spPr>
        <p:txBody>
          <a:bodyPr>
            <a:normAutofit/>
          </a:bodyPr>
          <a:lstStyle>
            <a:lvl1pPr marL="0" indent="0">
              <a:buNone/>
              <a:defRPr sz="24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172E4CE5-0811-4C40-8F16-37603E44A2D7}"/>
              </a:ext>
            </a:extLst>
          </p:cNvPr>
          <p:cNvSpPr>
            <a:spLocks noGrp="1"/>
          </p:cNvSpPr>
          <p:nvPr>
            <p:ph type="dt" sz="half" idx="10"/>
          </p:nvPr>
        </p:nvSpPr>
        <p:spPr>
          <a:xfrm>
            <a:off x="628650" y="6356351"/>
            <a:ext cx="2057400" cy="365125"/>
          </a:xfrm>
          <a:prstGeom prst="rect">
            <a:avLst/>
          </a:prstGeom>
        </p:spPr>
        <p:txBody>
          <a:bodyPr/>
          <a:lstStyle/>
          <a:p>
            <a:fld id="{DD99FA7D-B60D-444E-B7A4-F93B53659ACD}" type="datetime1">
              <a:rPr lang="en-GB" smtClean="0"/>
              <a:t>28/03/2025</a:t>
            </a:fld>
            <a:endParaRPr lang="en-GB"/>
          </a:p>
        </p:txBody>
      </p:sp>
      <p:sp>
        <p:nvSpPr>
          <p:cNvPr id="5" name="Footer Placeholder 4">
            <a:extLst>
              <a:ext uri="{FF2B5EF4-FFF2-40B4-BE49-F238E27FC236}">
                <a16:creationId xmlns:a16="http://schemas.microsoft.com/office/drawing/2014/main" id="{DFC45ADC-77CF-49D0-B552-B7A086026AF7}"/>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7D90015C-7A61-4501-83E8-66DDE4754252}"/>
              </a:ext>
            </a:extLst>
          </p:cNvPr>
          <p:cNvSpPr>
            <a:spLocks noGrp="1"/>
          </p:cNvSpPr>
          <p:nvPr>
            <p:ph type="sldNum" sz="quarter" idx="12"/>
          </p:nvPr>
        </p:nvSpPr>
        <p:spPr/>
        <p:txBody>
          <a:bodyPr/>
          <a:lstStyle/>
          <a:p>
            <a:fld id="{45DE55D5-F24E-402B-AE99-678F85388135}" type="slidenum">
              <a:rPr lang="en-GB" smtClean="0"/>
              <a:t>‹#›</a:t>
            </a:fld>
            <a:endParaRPr lang="en-GB"/>
          </a:p>
        </p:txBody>
      </p:sp>
      <p:sp>
        <p:nvSpPr>
          <p:cNvPr id="7" name="Rectangle 6">
            <a:extLst>
              <a:ext uri="{FF2B5EF4-FFF2-40B4-BE49-F238E27FC236}">
                <a16:creationId xmlns:a16="http://schemas.microsoft.com/office/drawing/2014/main" id="{06D86F99-E6B6-43A1-AFE6-72D6DCC00F32}"/>
              </a:ext>
            </a:extLst>
          </p:cNvPr>
          <p:cNvSpPr/>
          <p:nvPr userDrawn="1"/>
        </p:nvSpPr>
        <p:spPr>
          <a:xfrm>
            <a:off x="0" y="-1"/>
            <a:ext cx="361951" cy="6857999"/>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9520918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F2F09-EDC9-4D18-8590-1156A61E11D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F912853-7EAE-4C8A-88A8-2D2AF54D0254}"/>
              </a:ext>
            </a:extLst>
          </p:cNvPr>
          <p:cNvSpPr>
            <a:spLocks noGrp="1"/>
          </p:cNvSpPr>
          <p:nvPr>
            <p:ph type="dt" sz="half" idx="10"/>
          </p:nvPr>
        </p:nvSpPr>
        <p:spPr>
          <a:xfrm>
            <a:off x="628650" y="6356351"/>
            <a:ext cx="2057400" cy="365125"/>
          </a:xfrm>
          <a:prstGeom prst="rect">
            <a:avLst/>
          </a:prstGeom>
        </p:spPr>
        <p:txBody>
          <a:bodyPr/>
          <a:lstStyle/>
          <a:p>
            <a:fld id="{05571B6E-6219-44C0-946C-D2EEE39D1B0A}" type="datetime1">
              <a:rPr lang="en-GB" smtClean="0"/>
              <a:t>28/03/2025</a:t>
            </a:fld>
            <a:endParaRPr lang="en-GB"/>
          </a:p>
        </p:txBody>
      </p:sp>
      <p:sp>
        <p:nvSpPr>
          <p:cNvPr id="4" name="Footer Placeholder 3">
            <a:extLst>
              <a:ext uri="{FF2B5EF4-FFF2-40B4-BE49-F238E27FC236}">
                <a16:creationId xmlns:a16="http://schemas.microsoft.com/office/drawing/2014/main" id="{A1EB7DB8-0761-466D-B60E-8E2F19F86976}"/>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5" name="Slide Number Placeholder 4">
            <a:extLst>
              <a:ext uri="{FF2B5EF4-FFF2-40B4-BE49-F238E27FC236}">
                <a16:creationId xmlns:a16="http://schemas.microsoft.com/office/drawing/2014/main" id="{1D8CC5BA-69EE-4A3F-8FD8-5DE38771171D}"/>
              </a:ext>
            </a:extLst>
          </p:cNvPr>
          <p:cNvSpPr>
            <a:spLocks noGrp="1"/>
          </p:cNvSpPr>
          <p:nvPr>
            <p:ph type="sldNum" sz="quarter" idx="12"/>
          </p:nvPr>
        </p:nvSpPr>
        <p:spPr/>
        <p:txBody>
          <a:bodyPr/>
          <a:lstStyle/>
          <a:p>
            <a:fld id="{45DE55D5-F24E-402B-AE99-678F85388135}" type="slidenum">
              <a:rPr lang="en-GB" smtClean="0"/>
              <a:t>‹#›</a:t>
            </a:fld>
            <a:endParaRPr lang="en-GB"/>
          </a:p>
        </p:txBody>
      </p:sp>
    </p:spTree>
    <p:extLst>
      <p:ext uri="{BB962C8B-B14F-4D97-AF65-F5344CB8AC3E}">
        <p14:creationId xmlns:p14="http://schemas.microsoft.com/office/powerpoint/2010/main" val="316128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B5AEEE-A9AC-437C-8384-49FB2351A93E}"/>
              </a:ext>
            </a:extLst>
          </p:cNvPr>
          <p:cNvSpPr>
            <a:spLocks noGrp="1"/>
          </p:cNvSpPr>
          <p:nvPr>
            <p:ph type="dt" sz="half" idx="10"/>
          </p:nvPr>
        </p:nvSpPr>
        <p:spPr>
          <a:xfrm>
            <a:off x="628650" y="6356351"/>
            <a:ext cx="2057400" cy="365125"/>
          </a:xfrm>
          <a:prstGeom prst="rect">
            <a:avLst/>
          </a:prstGeom>
        </p:spPr>
        <p:txBody>
          <a:bodyPr/>
          <a:lstStyle/>
          <a:p>
            <a:fld id="{CCC2170B-7CB2-4B48-A94B-6ACCEDA180E3}" type="datetime1">
              <a:rPr lang="en-GB" smtClean="0"/>
              <a:t>28/03/2025</a:t>
            </a:fld>
            <a:endParaRPr lang="en-GB"/>
          </a:p>
        </p:txBody>
      </p:sp>
      <p:sp>
        <p:nvSpPr>
          <p:cNvPr id="3" name="Footer Placeholder 2">
            <a:extLst>
              <a:ext uri="{FF2B5EF4-FFF2-40B4-BE49-F238E27FC236}">
                <a16:creationId xmlns:a16="http://schemas.microsoft.com/office/drawing/2014/main" id="{FFE0EC16-7ACE-437F-B2E7-539B2D91347F}"/>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4" name="Slide Number Placeholder 3">
            <a:extLst>
              <a:ext uri="{FF2B5EF4-FFF2-40B4-BE49-F238E27FC236}">
                <a16:creationId xmlns:a16="http://schemas.microsoft.com/office/drawing/2014/main" id="{914A0D3F-0985-42A2-AD97-9339C528F335}"/>
              </a:ext>
            </a:extLst>
          </p:cNvPr>
          <p:cNvSpPr>
            <a:spLocks noGrp="1"/>
          </p:cNvSpPr>
          <p:nvPr>
            <p:ph type="sldNum" sz="quarter" idx="12"/>
          </p:nvPr>
        </p:nvSpPr>
        <p:spPr/>
        <p:txBody>
          <a:bodyPr/>
          <a:lstStyle/>
          <a:p>
            <a:fld id="{45DE55D5-F24E-402B-AE99-678F85388135}" type="slidenum">
              <a:rPr lang="en-GB" smtClean="0"/>
              <a:t>‹#›</a:t>
            </a:fld>
            <a:endParaRPr lang="en-GB"/>
          </a:p>
        </p:txBody>
      </p:sp>
    </p:spTree>
    <p:extLst>
      <p:ext uri="{BB962C8B-B14F-4D97-AF65-F5344CB8AC3E}">
        <p14:creationId xmlns:p14="http://schemas.microsoft.com/office/powerpoint/2010/main" val="3555633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pic>
        <p:nvPicPr>
          <p:cNvPr id="5" name="Picture 4" descr="A screenshot of a tree&#10;&#10;Description automatically generated">
            <a:extLst>
              <a:ext uri="{FF2B5EF4-FFF2-40B4-BE49-F238E27FC236}">
                <a16:creationId xmlns:a16="http://schemas.microsoft.com/office/drawing/2014/main" id="{55604079-F64A-41F1-B063-1C997E70068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3608" y="1798320"/>
            <a:ext cx="7796784" cy="3261360"/>
          </a:xfrm>
          <a:prstGeom prst="rect">
            <a:avLst/>
          </a:prstGeom>
        </p:spPr>
      </p:pic>
    </p:spTree>
    <p:extLst>
      <p:ext uri="{BB962C8B-B14F-4D97-AF65-F5344CB8AC3E}">
        <p14:creationId xmlns:p14="http://schemas.microsoft.com/office/powerpoint/2010/main" val="3227240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E600F0-DB6F-4446-99A9-F722BC6D9ED2}"/>
              </a:ext>
            </a:extLst>
          </p:cNvPr>
          <p:cNvSpPr>
            <a:spLocks noGrp="1"/>
          </p:cNvSpPr>
          <p:nvPr>
            <p:ph type="title"/>
          </p:nvPr>
        </p:nvSpPr>
        <p:spPr>
          <a:xfrm>
            <a:off x="698500" y="383278"/>
            <a:ext cx="8083549" cy="1325563"/>
          </a:xfrm>
          <a:prstGeom prst="rect">
            <a:avLst/>
          </a:prstGeom>
        </p:spPr>
        <p:txBody>
          <a:bodyPr vert="horz" lIns="0" tIns="45720" rIns="0" bIns="45720" rtlCol="0" anchor="ctr">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731490E7-1F3B-4837-B10F-F98028978539}"/>
              </a:ext>
            </a:extLst>
          </p:cNvPr>
          <p:cNvSpPr>
            <a:spLocks noGrp="1"/>
          </p:cNvSpPr>
          <p:nvPr>
            <p:ph type="body" idx="1"/>
          </p:nvPr>
        </p:nvSpPr>
        <p:spPr>
          <a:xfrm>
            <a:off x="698500" y="1843777"/>
            <a:ext cx="8083549" cy="4351338"/>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endParaRPr lang="en-GB" dirty="0"/>
          </a:p>
        </p:txBody>
      </p:sp>
      <p:sp>
        <p:nvSpPr>
          <p:cNvPr id="6" name="Slide Number Placeholder 5">
            <a:extLst>
              <a:ext uri="{FF2B5EF4-FFF2-40B4-BE49-F238E27FC236}">
                <a16:creationId xmlns:a16="http://schemas.microsoft.com/office/drawing/2014/main" id="{E1D97796-A712-44E1-B74F-FC29096A234D}"/>
              </a:ext>
            </a:extLst>
          </p:cNvPr>
          <p:cNvSpPr>
            <a:spLocks noGrp="1"/>
          </p:cNvSpPr>
          <p:nvPr>
            <p:ph type="sldNum" sz="quarter" idx="4"/>
          </p:nvPr>
        </p:nvSpPr>
        <p:spPr>
          <a:xfrm>
            <a:off x="6736992"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5DE55D5-F24E-402B-AE99-678F85388135}" type="slidenum">
              <a:rPr lang="en-GB" smtClean="0"/>
              <a:t>‹#›</a:t>
            </a:fld>
            <a:endParaRPr lang="en-GB"/>
          </a:p>
        </p:txBody>
      </p:sp>
      <p:cxnSp>
        <p:nvCxnSpPr>
          <p:cNvPr id="8" name="Straight Connector 7">
            <a:extLst>
              <a:ext uri="{FF2B5EF4-FFF2-40B4-BE49-F238E27FC236}">
                <a16:creationId xmlns:a16="http://schemas.microsoft.com/office/drawing/2014/main" id="{2960D381-C3D9-4D6F-9E30-3D68B4AFA138}"/>
              </a:ext>
            </a:extLst>
          </p:cNvPr>
          <p:cNvCxnSpPr/>
          <p:nvPr userDrawn="1"/>
        </p:nvCxnSpPr>
        <p:spPr>
          <a:xfrm>
            <a:off x="0" y="6189663"/>
            <a:ext cx="9144000" cy="0"/>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12" name="Picture 11" descr="A picture containing drawing&#10;&#10;Description automatically generated">
            <a:extLst>
              <a:ext uri="{FF2B5EF4-FFF2-40B4-BE49-F238E27FC236}">
                <a16:creationId xmlns:a16="http://schemas.microsoft.com/office/drawing/2014/main" id="{9F49637E-70DE-4AEE-8B0A-4317207BAD04}"/>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698500" y="6361476"/>
            <a:ext cx="1329138" cy="360000"/>
          </a:xfrm>
          <a:prstGeom prst="rect">
            <a:avLst/>
          </a:prstGeom>
        </p:spPr>
      </p:pic>
      <p:sp>
        <p:nvSpPr>
          <p:cNvPr id="13" name="Rectangle 12">
            <a:extLst>
              <a:ext uri="{FF2B5EF4-FFF2-40B4-BE49-F238E27FC236}">
                <a16:creationId xmlns:a16="http://schemas.microsoft.com/office/drawing/2014/main" id="{99328002-C531-4077-97C4-E4E491E6E46B}"/>
              </a:ext>
            </a:extLst>
          </p:cNvPr>
          <p:cNvSpPr/>
          <p:nvPr userDrawn="1"/>
        </p:nvSpPr>
        <p:spPr>
          <a:xfrm>
            <a:off x="0" y="-1"/>
            <a:ext cx="361951"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226791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4" r:id="rId4"/>
    <p:sldLayoutId id="2147483655" r:id="rId5"/>
    <p:sldLayoutId id="2147483656" r:id="rId6"/>
  </p:sldLayoutIdLst>
  <p:hf hdr="0" ftr="0" dt="0"/>
  <p:txStyles>
    <p:titleStyle>
      <a:lvl1pPr algn="l" defTabSz="685800" rtl="0" eaLnBrk="1" latinLnBrk="0" hangingPunct="1">
        <a:lnSpc>
          <a:spcPct val="90000"/>
        </a:lnSpc>
        <a:spcBef>
          <a:spcPct val="0"/>
        </a:spcBef>
        <a:buNone/>
        <a:defRPr sz="3300" b="1" kern="1200">
          <a:solidFill>
            <a:schemeClr val="tx2"/>
          </a:solidFill>
          <a:latin typeface="+mj-lt"/>
          <a:ea typeface="+mj-ea"/>
          <a:cs typeface="+mj-cs"/>
        </a:defRPr>
      </a:lvl1pPr>
    </p:titleStyle>
    <p:bodyStyle>
      <a:lvl1pPr marL="171450" indent="-171450" algn="l" defTabSz="685800" rtl="0" eaLnBrk="1" latinLnBrk="0" hangingPunct="1">
        <a:lnSpc>
          <a:spcPct val="100000"/>
        </a:lnSpc>
        <a:spcBef>
          <a:spcPts val="0"/>
        </a:spcBef>
        <a:spcAft>
          <a:spcPts val="1200"/>
        </a:spcAft>
        <a:buClr>
          <a:schemeClr val="tx2"/>
        </a:buClr>
        <a:buFont typeface="Arial" panose="020B0604020202020204" pitchFamily="34" charset="0"/>
        <a:buChar char="•"/>
        <a:defRPr sz="2800" kern="1200">
          <a:solidFill>
            <a:schemeClr val="tx1"/>
          </a:solidFill>
          <a:latin typeface="+mn-lt"/>
          <a:ea typeface="+mn-ea"/>
          <a:cs typeface="+mn-cs"/>
        </a:defRPr>
      </a:lvl1pPr>
      <a:lvl2pPr marL="514350" indent="-171450" algn="l" defTabSz="685800" rtl="0" eaLnBrk="1" latinLnBrk="0" hangingPunct="1">
        <a:lnSpc>
          <a:spcPct val="100000"/>
        </a:lnSpc>
        <a:spcBef>
          <a:spcPts val="0"/>
        </a:spcBef>
        <a:spcAft>
          <a:spcPts val="600"/>
        </a:spcAft>
        <a:buClr>
          <a:schemeClr val="tx2"/>
        </a:buClr>
        <a:buFont typeface="Arial" panose="020B0604020202020204" pitchFamily="34" charset="0"/>
        <a:buChar char="•"/>
        <a:defRPr sz="2400" kern="1200">
          <a:solidFill>
            <a:schemeClr val="tx1"/>
          </a:solidFill>
          <a:latin typeface="+mn-lt"/>
          <a:ea typeface="+mn-ea"/>
          <a:cs typeface="+mn-cs"/>
        </a:defRPr>
      </a:lvl2pPr>
      <a:lvl3pPr marL="857250" indent="-171450" algn="l" defTabSz="685800" rtl="0" eaLnBrk="1" latinLnBrk="0" hangingPunct="1">
        <a:lnSpc>
          <a:spcPct val="100000"/>
        </a:lnSpc>
        <a:spcBef>
          <a:spcPts val="0"/>
        </a:spcBef>
        <a:spcAft>
          <a:spcPts val="300"/>
        </a:spcAft>
        <a:buClr>
          <a:schemeClr val="tx2"/>
        </a:buClr>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Clr>
          <a:schemeClr val="tx2"/>
        </a:buClr>
        <a:buFont typeface="Arial" panose="020B0604020202020204" pitchFamily="34" charset="0"/>
        <a:buChar char="•"/>
        <a:defRPr sz="14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Clr>
          <a:schemeClr val="tx2"/>
        </a:buClr>
        <a:buFont typeface="Arial" panose="020B0604020202020204" pitchFamily="34" charset="0"/>
        <a:buChar char="•"/>
        <a:defRPr sz="12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26" userDrawn="1">
          <p15:clr>
            <a:srgbClr val="F26B43"/>
          </p15:clr>
        </p15:guide>
        <p15:guide id="2" pos="5532" userDrawn="1">
          <p15:clr>
            <a:srgbClr val="F26B43"/>
          </p15:clr>
        </p15:guide>
        <p15:guide id="3" orient="horz" pos="232" userDrawn="1">
          <p15:clr>
            <a:srgbClr val="F26B43"/>
          </p15:clr>
        </p15:guide>
        <p15:guide id="4" orient="horz" pos="408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8E1BF1-84D4-41B4-9EF6-D3F544288249}"/>
              </a:ext>
            </a:extLst>
          </p:cNvPr>
          <p:cNvSpPr>
            <a:spLocks noGrp="1"/>
          </p:cNvSpPr>
          <p:nvPr>
            <p:ph type="ctrTitle"/>
          </p:nvPr>
        </p:nvSpPr>
        <p:spPr/>
        <p:txBody>
          <a:bodyPr/>
          <a:lstStyle/>
          <a:p>
            <a:r>
              <a:rPr lang="en-GB" dirty="0"/>
              <a:t>Antisemitism then &amp; now</a:t>
            </a:r>
          </a:p>
        </p:txBody>
      </p:sp>
      <p:sp>
        <p:nvSpPr>
          <p:cNvPr id="3" name="Subtitle 2">
            <a:extLst>
              <a:ext uri="{FF2B5EF4-FFF2-40B4-BE49-F238E27FC236}">
                <a16:creationId xmlns:a16="http://schemas.microsoft.com/office/drawing/2014/main" id="{4FEC9B79-4694-47F7-8771-C07FE2430E69}"/>
              </a:ext>
            </a:extLst>
          </p:cNvPr>
          <p:cNvSpPr>
            <a:spLocks noGrp="1"/>
          </p:cNvSpPr>
          <p:nvPr>
            <p:ph type="subTitle" idx="1"/>
          </p:nvPr>
        </p:nvSpPr>
        <p:spPr/>
        <p:txBody>
          <a:bodyPr/>
          <a:lstStyle/>
          <a:p>
            <a:r>
              <a:rPr lang="en-GB" dirty="0"/>
              <a:t>Reflections from survivors of Bergen-Belsen</a:t>
            </a:r>
          </a:p>
        </p:txBody>
      </p:sp>
      <p:pic>
        <p:nvPicPr>
          <p:cNvPr id="4" name="Picture 3" descr="A grey rectangular sign with white letters&#10;&#10;AI-generated content may be incorrect.">
            <a:extLst>
              <a:ext uri="{FF2B5EF4-FFF2-40B4-BE49-F238E27FC236}">
                <a16:creationId xmlns:a16="http://schemas.microsoft.com/office/drawing/2014/main" id="{C9B213AB-45CA-39A5-9F97-38C6F75DB0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0275" y="3709410"/>
            <a:ext cx="6161321" cy="1764000"/>
          </a:xfrm>
          <a:prstGeom prst="rect">
            <a:avLst/>
          </a:prstGeom>
        </p:spPr>
      </p:pic>
    </p:spTree>
    <p:extLst>
      <p:ext uri="{BB962C8B-B14F-4D97-AF65-F5344CB8AC3E}">
        <p14:creationId xmlns:p14="http://schemas.microsoft.com/office/powerpoint/2010/main" val="3610798497"/>
      </p:ext>
    </p:extLst>
  </p:cSld>
  <p:clrMapOvr>
    <a:masterClrMapping/>
  </p:clrMapOvr>
  <p:transition spd="slow">
    <p:cove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851DA-D9A3-475F-BF19-EDAA1B06A098}"/>
              </a:ext>
            </a:extLst>
          </p:cNvPr>
          <p:cNvSpPr>
            <a:spLocks noGrp="1"/>
          </p:cNvSpPr>
          <p:nvPr>
            <p:ph type="title"/>
          </p:nvPr>
        </p:nvSpPr>
        <p:spPr/>
        <p:txBody>
          <a:bodyPr/>
          <a:lstStyle/>
          <a:p>
            <a:r>
              <a:rPr lang="en-GB" dirty="0"/>
              <a:t>What does antisemitism look like?</a:t>
            </a:r>
          </a:p>
        </p:txBody>
      </p:sp>
      <p:sp>
        <p:nvSpPr>
          <p:cNvPr id="7" name="Content Placeholder 6">
            <a:extLst>
              <a:ext uri="{FF2B5EF4-FFF2-40B4-BE49-F238E27FC236}">
                <a16:creationId xmlns:a16="http://schemas.microsoft.com/office/drawing/2014/main" id="{7BBE0D3B-7631-4D4E-9F4F-8FF4CDCE0468}"/>
              </a:ext>
            </a:extLst>
          </p:cNvPr>
          <p:cNvSpPr>
            <a:spLocks noGrp="1"/>
          </p:cNvSpPr>
          <p:nvPr>
            <p:ph idx="1"/>
          </p:nvPr>
        </p:nvSpPr>
        <p:spPr/>
        <p:txBody>
          <a:bodyPr/>
          <a:lstStyle/>
          <a:p>
            <a:pPr marL="0" indent="0">
              <a:buNone/>
            </a:pPr>
            <a:r>
              <a:rPr lang="en-GB" b="1" dirty="0">
                <a:solidFill>
                  <a:schemeClr val="accent2"/>
                </a:solidFill>
              </a:rPr>
              <a:t>Q. What does antisemitism mean?</a:t>
            </a:r>
          </a:p>
          <a:p>
            <a:r>
              <a:rPr lang="en-GB" dirty="0"/>
              <a:t>Prejudice against poor people</a:t>
            </a:r>
          </a:p>
          <a:p>
            <a:r>
              <a:rPr lang="en-GB" dirty="0"/>
              <a:t>Prejudice against Jews</a:t>
            </a:r>
          </a:p>
          <a:p>
            <a:r>
              <a:rPr lang="en-GB" dirty="0"/>
              <a:t>Prejudice against Hindus</a:t>
            </a:r>
          </a:p>
          <a:p>
            <a:r>
              <a:rPr lang="en-GB" dirty="0"/>
              <a:t>Prejudice against homeless people</a:t>
            </a:r>
          </a:p>
          <a:p>
            <a:r>
              <a:rPr lang="en-GB" dirty="0"/>
              <a:t>Not sure or don’t know</a:t>
            </a:r>
          </a:p>
        </p:txBody>
      </p:sp>
      <p:sp>
        <p:nvSpPr>
          <p:cNvPr id="4" name="Slide Number Placeholder 3">
            <a:extLst>
              <a:ext uri="{FF2B5EF4-FFF2-40B4-BE49-F238E27FC236}">
                <a16:creationId xmlns:a16="http://schemas.microsoft.com/office/drawing/2014/main" id="{3ED3C87C-C78A-4765-AD3A-CF804DBF8D08}"/>
              </a:ext>
            </a:extLst>
          </p:cNvPr>
          <p:cNvSpPr>
            <a:spLocks noGrp="1"/>
          </p:cNvSpPr>
          <p:nvPr>
            <p:ph type="sldNum" sz="quarter" idx="12"/>
          </p:nvPr>
        </p:nvSpPr>
        <p:spPr/>
        <p:txBody>
          <a:bodyPr/>
          <a:lstStyle/>
          <a:p>
            <a:fld id="{45DE55D5-F24E-402B-AE99-678F85388135}" type="slidenum">
              <a:rPr lang="en-GB" smtClean="0"/>
              <a:pPr/>
              <a:t>2</a:t>
            </a:fld>
            <a:endParaRPr lang="en-GB"/>
          </a:p>
        </p:txBody>
      </p:sp>
      <p:pic>
        <p:nvPicPr>
          <p:cNvPr id="3" name="Picture 2" descr="A grey rectangular sign with white letters&#10;&#10;AI-generated content may be incorrect.">
            <a:extLst>
              <a:ext uri="{FF2B5EF4-FFF2-40B4-BE49-F238E27FC236}">
                <a16:creationId xmlns:a16="http://schemas.microsoft.com/office/drawing/2014/main" id="{2B4A9E95-7799-6F0D-AE73-94C451999AE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568" y="6309319"/>
            <a:ext cx="1440000" cy="412276"/>
          </a:xfrm>
          <a:prstGeom prst="rect">
            <a:avLst/>
          </a:prstGeom>
        </p:spPr>
      </p:pic>
    </p:spTree>
    <p:extLst>
      <p:ext uri="{BB962C8B-B14F-4D97-AF65-F5344CB8AC3E}">
        <p14:creationId xmlns:p14="http://schemas.microsoft.com/office/powerpoint/2010/main" val="1677422362"/>
      </p:ext>
    </p:extLst>
  </p:cSld>
  <p:clrMapOvr>
    <a:masterClrMapping/>
  </p:clrMapOvr>
  <p:transition spd="slow">
    <p:cov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8C7C77C-E933-4B1B-91B1-A8FF8DFE9F72}"/>
              </a:ext>
            </a:extLst>
          </p:cNvPr>
          <p:cNvSpPr>
            <a:spLocks noGrp="1"/>
          </p:cNvSpPr>
          <p:nvPr>
            <p:ph type="title"/>
          </p:nvPr>
        </p:nvSpPr>
        <p:spPr/>
        <p:txBody>
          <a:bodyPr/>
          <a:lstStyle/>
          <a:p>
            <a:r>
              <a:rPr lang="en-GB" dirty="0"/>
              <a:t>What does antisemitism look like?</a:t>
            </a:r>
          </a:p>
        </p:txBody>
      </p:sp>
      <p:sp>
        <p:nvSpPr>
          <p:cNvPr id="5" name="Content Placeholder 4">
            <a:extLst>
              <a:ext uri="{FF2B5EF4-FFF2-40B4-BE49-F238E27FC236}">
                <a16:creationId xmlns:a16="http://schemas.microsoft.com/office/drawing/2014/main" id="{8AD06776-446D-496F-B7D2-A6B8D1E5F079}"/>
              </a:ext>
            </a:extLst>
          </p:cNvPr>
          <p:cNvSpPr>
            <a:spLocks noGrp="1"/>
          </p:cNvSpPr>
          <p:nvPr>
            <p:ph idx="1"/>
          </p:nvPr>
        </p:nvSpPr>
        <p:spPr/>
        <p:txBody>
          <a:bodyPr/>
          <a:lstStyle/>
          <a:p>
            <a:r>
              <a:rPr lang="en-GB" dirty="0"/>
              <a:t>Antisemitism means b) prejudice against Jewish people. Like any prejudice, it can take different forms. </a:t>
            </a:r>
          </a:p>
          <a:p>
            <a:pPr marL="0" indent="0" algn="ctr">
              <a:buNone/>
            </a:pPr>
            <a:r>
              <a:rPr lang="en-GB" b="1" dirty="0">
                <a:solidFill>
                  <a:schemeClr val="accent2"/>
                </a:solidFill>
              </a:rPr>
              <a:t>Q. What does antisemitism look like?</a:t>
            </a:r>
          </a:p>
          <a:p>
            <a:r>
              <a:rPr lang="en-GB" dirty="0"/>
              <a:t>With the person next to you, discuss this question. Record your conversation in 3 or more bullet-points. </a:t>
            </a:r>
          </a:p>
        </p:txBody>
      </p:sp>
      <p:sp>
        <p:nvSpPr>
          <p:cNvPr id="6" name="Slide Number Placeholder 5">
            <a:extLst>
              <a:ext uri="{FF2B5EF4-FFF2-40B4-BE49-F238E27FC236}">
                <a16:creationId xmlns:a16="http://schemas.microsoft.com/office/drawing/2014/main" id="{4ABA1F21-6DCC-4DA3-A185-71855D3E44ED}"/>
              </a:ext>
            </a:extLst>
          </p:cNvPr>
          <p:cNvSpPr>
            <a:spLocks noGrp="1"/>
          </p:cNvSpPr>
          <p:nvPr>
            <p:ph type="sldNum" sz="quarter" idx="12"/>
          </p:nvPr>
        </p:nvSpPr>
        <p:spPr/>
        <p:txBody>
          <a:bodyPr/>
          <a:lstStyle/>
          <a:p>
            <a:fld id="{45DE55D5-F24E-402B-AE99-678F85388135}" type="slidenum">
              <a:rPr lang="en-GB" smtClean="0"/>
              <a:t>3</a:t>
            </a:fld>
            <a:endParaRPr lang="en-GB"/>
          </a:p>
        </p:txBody>
      </p:sp>
      <p:pic>
        <p:nvPicPr>
          <p:cNvPr id="2" name="Picture 1" descr="A grey rectangular sign with white letters&#10;&#10;AI-generated content may be incorrect.">
            <a:extLst>
              <a:ext uri="{FF2B5EF4-FFF2-40B4-BE49-F238E27FC236}">
                <a16:creationId xmlns:a16="http://schemas.microsoft.com/office/drawing/2014/main" id="{B59BEF10-534B-2632-2AF3-BA69715730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568" y="6309319"/>
            <a:ext cx="1440000" cy="412276"/>
          </a:xfrm>
          <a:prstGeom prst="rect">
            <a:avLst/>
          </a:prstGeom>
        </p:spPr>
      </p:pic>
    </p:spTree>
    <p:extLst>
      <p:ext uri="{BB962C8B-B14F-4D97-AF65-F5344CB8AC3E}">
        <p14:creationId xmlns:p14="http://schemas.microsoft.com/office/powerpoint/2010/main" val="3344421032"/>
      </p:ext>
    </p:extLst>
  </p:cSld>
  <p:clrMapOvr>
    <a:masterClrMapping/>
  </p:clrMapOvr>
  <p:transition spd="slow">
    <p:cov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8C7C77C-E933-4B1B-91B1-A8FF8DFE9F72}"/>
              </a:ext>
            </a:extLst>
          </p:cNvPr>
          <p:cNvSpPr>
            <a:spLocks noGrp="1"/>
          </p:cNvSpPr>
          <p:nvPr>
            <p:ph type="title"/>
          </p:nvPr>
        </p:nvSpPr>
        <p:spPr/>
        <p:txBody>
          <a:bodyPr/>
          <a:lstStyle/>
          <a:p>
            <a:r>
              <a:rPr lang="en-GB" dirty="0"/>
              <a:t>Learning about antisemitism </a:t>
            </a:r>
          </a:p>
        </p:txBody>
      </p:sp>
      <p:sp>
        <p:nvSpPr>
          <p:cNvPr id="5" name="Content Placeholder 4">
            <a:extLst>
              <a:ext uri="{FF2B5EF4-FFF2-40B4-BE49-F238E27FC236}">
                <a16:creationId xmlns:a16="http://schemas.microsoft.com/office/drawing/2014/main" id="{8AD06776-446D-496F-B7D2-A6B8D1E5F079}"/>
              </a:ext>
            </a:extLst>
          </p:cNvPr>
          <p:cNvSpPr>
            <a:spLocks noGrp="1"/>
          </p:cNvSpPr>
          <p:nvPr>
            <p:ph idx="1"/>
          </p:nvPr>
        </p:nvSpPr>
        <p:spPr/>
        <p:txBody>
          <a:bodyPr/>
          <a:lstStyle/>
          <a:p>
            <a:r>
              <a:rPr lang="en-GB" dirty="0"/>
              <a:t>Once you have completed your Enquiry Grid, use it to consider the following question:</a:t>
            </a:r>
          </a:p>
          <a:p>
            <a:pPr marL="0" indent="0" algn="ctr">
              <a:buNone/>
            </a:pPr>
            <a:r>
              <a:rPr lang="en-GB" b="1" dirty="0">
                <a:solidFill>
                  <a:schemeClr val="accent2"/>
                </a:solidFill>
              </a:rPr>
              <a:t>Q. What have you learnt about antisemitism </a:t>
            </a:r>
            <a:br>
              <a:rPr lang="en-GB" b="1" dirty="0">
                <a:solidFill>
                  <a:schemeClr val="accent2"/>
                </a:solidFill>
              </a:rPr>
            </a:br>
            <a:r>
              <a:rPr lang="en-GB" b="1" dirty="0">
                <a:solidFill>
                  <a:schemeClr val="accent2"/>
                </a:solidFill>
              </a:rPr>
              <a:t>from your survivors’ experiences?</a:t>
            </a:r>
          </a:p>
          <a:p>
            <a:r>
              <a:rPr lang="en-GB" dirty="0"/>
              <a:t>Discuss this question in your group. </a:t>
            </a:r>
          </a:p>
        </p:txBody>
      </p:sp>
      <p:sp>
        <p:nvSpPr>
          <p:cNvPr id="2" name="Slide Number Placeholder 1">
            <a:extLst>
              <a:ext uri="{FF2B5EF4-FFF2-40B4-BE49-F238E27FC236}">
                <a16:creationId xmlns:a16="http://schemas.microsoft.com/office/drawing/2014/main" id="{8AC2BE22-C28A-4260-AA7A-E45CC36D201B}"/>
              </a:ext>
            </a:extLst>
          </p:cNvPr>
          <p:cNvSpPr>
            <a:spLocks noGrp="1"/>
          </p:cNvSpPr>
          <p:nvPr>
            <p:ph type="sldNum" sz="quarter" idx="12"/>
          </p:nvPr>
        </p:nvSpPr>
        <p:spPr/>
        <p:txBody>
          <a:bodyPr/>
          <a:lstStyle/>
          <a:p>
            <a:fld id="{45DE55D5-F24E-402B-AE99-678F85388135}" type="slidenum">
              <a:rPr lang="en-GB" smtClean="0"/>
              <a:pPr/>
              <a:t>4</a:t>
            </a:fld>
            <a:endParaRPr lang="en-GB"/>
          </a:p>
        </p:txBody>
      </p:sp>
      <p:pic>
        <p:nvPicPr>
          <p:cNvPr id="3" name="Picture 2" descr="A grey rectangular sign with white letters&#10;&#10;AI-generated content may be incorrect.">
            <a:extLst>
              <a:ext uri="{FF2B5EF4-FFF2-40B4-BE49-F238E27FC236}">
                <a16:creationId xmlns:a16="http://schemas.microsoft.com/office/drawing/2014/main" id="{1C5294D7-6443-7AC0-AA76-86AE744FB7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568" y="6309319"/>
            <a:ext cx="1440000" cy="412276"/>
          </a:xfrm>
          <a:prstGeom prst="rect">
            <a:avLst/>
          </a:prstGeom>
        </p:spPr>
      </p:pic>
    </p:spTree>
    <p:extLst>
      <p:ext uri="{BB962C8B-B14F-4D97-AF65-F5344CB8AC3E}">
        <p14:creationId xmlns:p14="http://schemas.microsoft.com/office/powerpoint/2010/main" val="582043258"/>
      </p:ext>
    </p:extLst>
  </p:cSld>
  <p:clrMapOvr>
    <a:masterClrMapping/>
  </p:clrMapOvr>
  <p:transition spd="slow">
    <p:cov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8C7C77C-E933-4B1B-91B1-A8FF8DFE9F72}"/>
              </a:ext>
            </a:extLst>
          </p:cNvPr>
          <p:cNvSpPr>
            <a:spLocks noGrp="1"/>
          </p:cNvSpPr>
          <p:nvPr>
            <p:ph type="title"/>
          </p:nvPr>
        </p:nvSpPr>
        <p:spPr/>
        <p:txBody>
          <a:bodyPr/>
          <a:lstStyle/>
          <a:p>
            <a:r>
              <a:rPr lang="en-GB" dirty="0"/>
              <a:t>Quotation cards</a:t>
            </a:r>
          </a:p>
        </p:txBody>
      </p:sp>
      <p:sp>
        <p:nvSpPr>
          <p:cNvPr id="5" name="Content Placeholder 4">
            <a:extLst>
              <a:ext uri="{FF2B5EF4-FFF2-40B4-BE49-F238E27FC236}">
                <a16:creationId xmlns:a16="http://schemas.microsoft.com/office/drawing/2014/main" id="{8AD06776-446D-496F-B7D2-A6B8D1E5F079}"/>
              </a:ext>
            </a:extLst>
          </p:cNvPr>
          <p:cNvSpPr>
            <a:spLocks noGrp="1"/>
          </p:cNvSpPr>
          <p:nvPr>
            <p:ph idx="1"/>
          </p:nvPr>
        </p:nvSpPr>
        <p:spPr/>
        <p:txBody>
          <a:bodyPr/>
          <a:lstStyle/>
          <a:p>
            <a:r>
              <a:rPr lang="en-GB" dirty="0"/>
              <a:t>Look carefully at your quotation card. These are things which the survivor you have been exploring has recently said about the world around us. </a:t>
            </a:r>
          </a:p>
          <a:p>
            <a:r>
              <a:rPr lang="en-GB" dirty="0"/>
              <a:t>Discuss the following in your group</a:t>
            </a:r>
          </a:p>
          <a:p>
            <a:pPr marL="0" indent="0">
              <a:buNone/>
            </a:pPr>
            <a:r>
              <a:rPr lang="en-GB" b="1" dirty="0">
                <a:solidFill>
                  <a:schemeClr val="accent2"/>
                </a:solidFill>
              </a:rPr>
              <a:t>Q. Does it matter what these survivors think?</a:t>
            </a:r>
          </a:p>
          <a:p>
            <a:pPr marL="0" indent="0">
              <a:buNone/>
            </a:pPr>
            <a:r>
              <a:rPr lang="en-GB" b="1" dirty="0">
                <a:solidFill>
                  <a:schemeClr val="accent2"/>
                </a:solidFill>
              </a:rPr>
              <a:t>Q. How can they help us understand antisemitism today?</a:t>
            </a:r>
          </a:p>
        </p:txBody>
      </p:sp>
      <p:sp>
        <p:nvSpPr>
          <p:cNvPr id="2" name="Slide Number Placeholder 1">
            <a:extLst>
              <a:ext uri="{FF2B5EF4-FFF2-40B4-BE49-F238E27FC236}">
                <a16:creationId xmlns:a16="http://schemas.microsoft.com/office/drawing/2014/main" id="{646E26ED-8FA4-4FB5-9045-1DE92D9679B9}"/>
              </a:ext>
            </a:extLst>
          </p:cNvPr>
          <p:cNvSpPr>
            <a:spLocks noGrp="1"/>
          </p:cNvSpPr>
          <p:nvPr>
            <p:ph type="sldNum" sz="quarter" idx="12"/>
          </p:nvPr>
        </p:nvSpPr>
        <p:spPr/>
        <p:txBody>
          <a:bodyPr/>
          <a:lstStyle/>
          <a:p>
            <a:fld id="{45DE55D5-F24E-402B-AE99-678F85388135}" type="slidenum">
              <a:rPr lang="en-GB" smtClean="0"/>
              <a:pPr/>
              <a:t>5</a:t>
            </a:fld>
            <a:endParaRPr lang="en-GB"/>
          </a:p>
        </p:txBody>
      </p:sp>
      <p:pic>
        <p:nvPicPr>
          <p:cNvPr id="3" name="Picture 2" descr="A grey rectangular sign with white letters&#10;&#10;AI-generated content may be incorrect.">
            <a:extLst>
              <a:ext uri="{FF2B5EF4-FFF2-40B4-BE49-F238E27FC236}">
                <a16:creationId xmlns:a16="http://schemas.microsoft.com/office/drawing/2014/main" id="{817F29B9-46E9-A28D-0176-7404BC4EDB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568" y="6309319"/>
            <a:ext cx="1440000" cy="412276"/>
          </a:xfrm>
          <a:prstGeom prst="rect">
            <a:avLst/>
          </a:prstGeom>
        </p:spPr>
      </p:pic>
    </p:spTree>
    <p:extLst>
      <p:ext uri="{BB962C8B-B14F-4D97-AF65-F5344CB8AC3E}">
        <p14:creationId xmlns:p14="http://schemas.microsoft.com/office/powerpoint/2010/main" val="3280678930"/>
      </p:ext>
    </p:extLst>
  </p:cSld>
  <p:clrMapOvr>
    <a:masterClrMapping/>
  </p:clrMapOvr>
  <p:transition spd="slow">
    <p:cov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black and white logo&#10;&#10;AI-generated content may be incorrect.">
            <a:extLst>
              <a:ext uri="{FF2B5EF4-FFF2-40B4-BE49-F238E27FC236}">
                <a16:creationId xmlns:a16="http://schemas.microsoft.com/office/drawing/2014/main" id="{CD6CA748-4AF0-8289-909F-B45C2D14D3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2311" y="2003997"/>
            <a:ext cx="7959377" cy="2160000"/>
          </a:xfrm>
          <a:prstGeom prst="rect">
            <a:avLst/>
          </a:prstGeom>
        </p:spPr>
      </p:pic>
      <p:pic>
        <p:nvPicPr>
          <p:cNvPr id="3" name="Picture 2" descr="A logo for a company&#10;&#10;AI-generated content may be incorrect.">
            <a:extLst>
              <a:ext uri="{FF2B5EF4-FFF2-40B4-BE49-F238E27FC236}">
                <a16:creationId xmlns:a16="http://schemas.microsoft.com/office/drawing/2014/main" id="{16410D41-37F3-CD82-73AA-0F2C6E33A2C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0784" y="1658680"/>
            <a:ext cx="8042431" cy="2717787"/>
          </a:xfrm>
          <a:prstGeom prst="rect">
            <a:avLst/>
          </a:prstGeom>
        </p:spPr>
      </p:pic>
      <p:sp>
        <p:nvSpPr>
          <p:cNvPr id="4" name="TextBox 1">
            <a:extLst>
              <a:ext uri="{FF2B5EF4-FFF2-40B4-BE49-F238E27FC236}">
                <a16:creationId xmlns:a16="http://schemas.microsoft.com/office/drawing/2014/main" id="{9586F04E-1D6F-EBAB-445C-B53B0B9E1D44}"/>
              </a:ext>
            </a:extLst>
          </p:cNvPr>
          <p:cNvSpPr txBox="1"/>
          <p:nvPr/>
        </p:nvSpPr>
        <p:spPr>
          <a:xfrm>
            <a:off x="606947" y="4325739"/>
            <a:ext cx="7484362" cy="461665"/>
          </a:xfrm>
          <a:prstGeom prst="rect">
            <a:avLst/>
          </a:prstGeom>
          <a:solidFill>
            <a:schemeClr val="bg1"/>
          </a:solidFill>
        </p:spPr>
        <p:txBody>
          <a:bodyPr wrap="square" rtlCol="0">
            <a:spAutoFit/>
          </a:bodyPr>
          <a:lstStyle>
            <a:defPPr>
              <a:defRPr lang="en-US"/>
            </a:defPPr>
            <a:lvl1pPr marL="0" algn="l" defTabSz="457200" rtl="0" eaLnBrk="1" fontAlgn="base" latinLnBrk="0" hangingPunct="1">
              <a:spcBef>
                <a:spcPct val="0"/>
              </a:spcBef>
              <a:spcAft>
                <a:spcPct val="0"/>
              </a:spcAft>
              <a:defRPr sz="1800" kern="1200">
                <a:solidFill>
                  <a:schemeClr val="tx1"/>
                </a:solidFill>
                <a:latin typeface="+mn-lt"/>
                <a:ea typeface="+mn-ea"/>
                <a:cs typeface="+mn-cs"/>
              </a:defRPr>
            </a:lvl1pPr>
            <a:lvl2pPr marL="457200" algn="l" defTabSz="457200" rtl="0" eaLnBrk="1" fontAlgn="base" latinLnBrk="0" hangingPunct="1">
              <a:spcBef>
                <a:spcPct val="0"/>
              </a:spcBef>
              <a:spcAft>
                <a:spcPct val="0"/>
              </a:spcAft>
              <a:defRPr sz="1800" kern="1200">
                <a:solidFill>
                  <a:schemeClr val="tx1"/>
                </a:solidFill>
                <a:latin typeface="+mn-lt"/>
                <a:ea typeface="+mn-ea"/>
                <a:cs typeface="+mn-cs"/>
              </a:defRPr>
            </a:lvl2pPr>
            <a:lvl3pPr marL="914400" algn="l" defTabSz="457200" rtl="0" eaLnBrk="1" fontAlgn="base" latinLnBrk="0" hangingPunct="1">
              <a:spcBef>
                <a:spcPct val="0"/>
              </a:spcBef>
              <a:spcAft>
                <a:spcPct val="0"/>
              </a:spcAft>
              <a:defRPr sz="1800" kern="1200">
                <a:solidFill>
                  <a:schemeClr val="tx1"/>
                </a:solidFill>
                <a:latin typeface="+mn-lt"/>
                <a:ea typeface="+mn-ea"/>
                <a:cs typeface="+mn-cs"/>
              </a:defRPr>
            </a:lvl3pPr>
            <a:lvl4pPr marL="1371600" algn="l" defTabSz="457200" rtl="0" eaLnBrk="1" fontAlgn="base" latinLnBrk="0" hangingPunct="1">
              <a:spcBef>
                <a:spcPct val="0"/>
              </a:spcBef>
              <a:spcAft>
                <a:spcPct val="0"/>
              </a:spcAft>
              <a:defRPr sz="1800" kern="1200">
                <a:solidFill>
                  <a:schemeClr val="tx1"/>
                </a:solidFill>
                <a:latin typeface="+mn-lt"/>
                <a:ea typeface="+mn-ea"/>
                <a:cs typeface="+mn-cs"/>
              </a:defRPr>
            </a:lvl4pPr>
            <a:lvl5pPr marL="1828800" algn="l" defTabSz="457200" rtl="0" eaLnBrk="1" fontAlgn="base" latinLnBrk="0" hangingPunct="1">
              <a:spcBef>
                <a:spcPct val="0"/>
              </a:spcBef>
              <a:spcAft>
                <a:spcPct val="0"/>
              </a:spcAft>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1200" i="1" dirty="0"/>
              <a:t>This programme is delivered by UCL Centre for Holocaust Education, the Holocaust Educational Trust, with support from the National Holocaust Centre and Museum, and made possible thanks to funding from the Department for Education</a:t>
            </a:r>
          </a:p>
        </p:txBody>
      </p:sp>
    </p:spTree>
    <p:extLst>
      <p:ext uri="{BB962C8B-B14F-4D97-AF65-F5344CB8AC3E}">
        <p14:creationId xmlns:p14="http://schemas.microsoft.com/office/powerpoint/2010/main" val="1471833287"/>
      </p:ext>
    </p:extLst>
  </p:cSld>
  <p:clrMapOvr>
    <a:masterClrMapping/>
  </p:clrMapOvr>
  <p:transition spd="slow">
    <p:cover/>
  </p:transition>
</p:sld>
</file>

<file path=ppt/theme/theme1.xml><?xml version="1.0" encoding="utf-8"?>
<a:theme xmlns:a="http://schemas.openxmlformats.org/drawingml/2006/main" name="Office Theme">
  <a:themeElements>
    <a:clrScheme name="Belsen">
      <a:dk1>
        <a:srgbClr val="262321"/>
      </a:dk1>
      <a:lt1>
        <a:sysClr val="window" lastClr="FFFFFF"/>
      </a:lt1>
      <a:dk2>
        <a:srgbClr val="43838E"/>
      </a:dk2>
      <a:lt2>
        <a:srgbClr val="E7E6E6"/>
      </a:lt2>
      <a:accent1>
        <a:srgbClr val="43838E"/>
      </a:accent1>
      <a:accent2>
        <a:srgbClr val="E1C500"/>
      </a:accent2>
      <a:accent3>
        <a:srgbClr val="5C4560"/>
      </a:accent3>
      <a:accent4>
        <a:srgbClr val="AE6C6E"/>
      </a:accent4>
      <a:accent5>
        <a:srgbClr val="43838E"/>
      </a:accent5>
      <a:accent6>
        <a:srgbClr val="E1C500"/>
      </a:accent6>
      <a:hlink>
        <a:srgbClr val="43838E"/>
      </a:hlink>
      <a:folHlink>
        <a:srgbClr val="5C4560"/>
      </a:folHlink>
    </a:clrScheme>
    <a:fontScheme name="Arial Narrow">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231</Words>
  <Application>Microsoft Office PowerPoint</Application>
  <PresentationFormat>On-screen Show (4:3)</PresentationFormat>
  <Paragraphs>27</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Arial Narrow</vt:lpstr>
      <vt:lpstr>Calibri</vt:lpstr>
      <vt:lpstr>Office Theme</vt:lpstr>
      <vt:lpstr>Antisemitism then &amp; now</vt:lpstr>
      <vt:lpstr>What does antisemitism look like?</vt:lpstr>
      <vt:lpstr>What does antisemitism look like?</vt:lpstr>
      <vt:lpstr>Learning about antisemitism </vt:lpstr>
      <vt:lpstr>Quotation cards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Joanna Doyle</dc:creator>
  <cp:lastModifiedBy>Copeland, Andrew</cp:lastModifiedBy>
  <cp:revision>7</cp:revision>
  <dcterms:created xsi:type="dcterms:W3CDTF">2019-11-28T14:12:59Z</dcterms:created>
  <dcterms:modified xsi:type="dcterms:W3CDTF">2025-03-28T11:43:50Z</dcterms:modified>
</cp:coreProperties>
</file>