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9"/>
  </p:notesMasterIdLst>
  <p:sldIdLst>
    <p:sldId id="256" r:id="rId2"/>
    <p:sldId id="343" r:id="rId3"/>
    <p:sldId id="427" r:id="rId4"/>
    <p:sldId id="428" r:id="rId5"/>
    <p:sldId id="429" r:id="rId6"/>
    <p:sldId id="451" r:id="rId7"/>
    <p:sldId id="450"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58" autoAdjust="0"/>
    <p:restoredTop sz="94660"/>
  </p:normalViewPr>
  <p:slideViewPr>
    <p:cSldViewPr snapToGrid="0">
      <p:cViewPr>
        <p:scale>
          <a:sx n="100" d="100"/>
          <a:sy n="100" d="100"/>
        </p:scale>
        <p:origin x="64" y="-876"/>
      </p:cViewPr>
      <p:guideLst/>
    </p:cSldViewPr>
  </p:slideViewPr>
  <p:notesTextViewPr>
    <p:cViewPr>
      <p:scale>
        <a:sx n="1" d="1"/>
        <a:sy n="1" d="1"/>
      </p:scale>
      <p:origin x="0" y="0"/>
    </p:cViewPr>
  </p:notesTextViewPr>
  <p:sorterViewPr>
    <p:cViewPr>
      <p:scale>
        <a:sx n="100" d="100"/>
        <a:sy n="100" d="100"/>
      </p:scale>
      <p:origin x="0" y="0"/>
    </p:cViewPr>
  </p:sorterViewPr>
  <p:gridSpacing cx="90001" cy="90001"/>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A16B0F-F93B-4737-B3C0-F62F7C1A3568}" type="datetimeFigureOut">
              <a:rPr lang="en-GB" smtClean="0"/>
              <a:t>28/03/2025</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F16ACA-1200-4177-8259-5AA5A5B3A732}" type="slidenum">
              <a:rPr lang="en-GB" smtClean="0"/>
              <a:t>‹#›</a:t>
            </a:fld>
            <a:endParaRPr lang="en-GB"/>
          </a:p>
        </p:txBody>
      </p:sp>
    </p:spTree>
    <p:extLst>
      <p:ext uri="{BB962C8B-B14F-4D97-AF65-F5344CB8AC3E}">
        <p14:creationId xmlns:p14="http://schemas.microsoft.com/office/powerpoint/2010/main" val="17636939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8FE04BE-9DE3-4E71-AD49-DA26DB82A74B}" type="slidenum">
              <a:rPr lang="en-GB" altLang="en-US" smtClean="0">
                <a:latin typeface="Calibri" panose="020F0502020204030204" pitchFamily="34" charset="0"/>
              </a:rPr>
              <a:pPr/>
              <a:t>2</a:t>
            </a:fld>
            <a:endParaRPr lang="en-GB" altLang="en-US">
              <a:latin typeface="Calibri" panose="020F0502020204030204" pitchFamily="34" charset="0"/>
            </a:endParaRPr>
          </a:p>
        </p:txBody>
      </p:sp>
    </p:spTree>
    <p:extLst>
      <p:ext uri="{BB962C8B-B14F-4D97-AF65-F5344CB8AC3E}">
        <p14:creationId xmlns:p14="http://schemas.microsoft.com/office/powerpoint/2010/main" val="18321788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00E64275-94DD-41BC-A4BD-581510F3588C}" type="slidenum">
              <a:rPr lang="en-GB" smtClean="0"/>
              <a:pPr>
                <a:defRPr/>
              </a:pPr>
              <a:t>3</a:t>
            </a:fld>
            <a:endParaRPr lang="en-GB"/>
          </a:p>
        </p:txBody>
      </p:sp>
    </p:spTree>
    <p:extLst>
      <p:ext uri="{BB962C8B-B14F-4D97-AF65-F5344CB8AC3E}">
        <p14:creationId xmlns:p14="http://schemas.microsoft.com/office/powerpoint/2010/main" val="24246234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00E64275-94DD-41BC-A4BD-581510F3588C}" type="slidenum">
              <a:rPr lang="en-GB" smtClean="0"/>
              <a:pPr>
                <a:defRPr/>
              </a:pPr>
              <a:t>4</a:t>
            </a:fld>
            <a:endParaRPr lang="en-GB"/>
          </a:p>
        </p:txBody>
      </p:sp>
    </p:spTree>
    <p:extLst>
      <p:ext uri="{BB962C8B-B14F-4D97-AF65-F5344CB8AC3E}">
        <p14:creationId xmlns:p14="http://schemas.microsoft.com/office/powerpoint/2010/main" val="14028905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00E64275-94DD-41BC-A4BD-581510F3588C}" type="slidenum">
              <a:rPr lang="en-GB" smtClean="0"/>
              <a:pPr>
                <a:defRPr/>
              </a:pPr>
              <a:t>5</a:t>
            </a:fld>
            <a:endParaRPr lang="en-GB"/>
          </a:p>
        </p:txBody>
      </p:sp>
    </p:spTree>
    <p:extLst>
      <p:ext uri="{BB962C8B-B14F-4D97-AF65-F5344CB8AC3E}">
        <p14:creationId xmlns:p14="http://schemas.microsoft.com/office/powerpoint/2010/main" val="39770643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37DAF-922F-4340-AF5C-EFF0CE1E2E23}"/>
              </a:ext>
            </a:extLst>
          </p:cNvPr>
          <p:cNvSpPr>
            <a:spLocks noGrp="1"/>
          </p:cNvSpPr>
          <p:nvPr>
            <p:ph type="ctrTitle"/>
          </p:nvPr>
        </p:nvSpPr>
        <p:spPr>
          <a:xfrm>
            <a:off x="1780277" y="1122363"/>
            <a:ext cx="6099175" cy="1508642"/>
          </a:xfrm>
        </p:spPr>
        <p:txBody>
          <a:bodyPr anchor="b">
            <a:noAutofit/>
          </a:bodyPr>
          <a:lstStyle>
            <a:lvl1pPr algn="l">
              <a:defRPr sz="4800"/>
            </a:lvl1pPr>
          </a:lstStyle>
          <a:p>
            <a:r>
              <a:rPr lang="en-US"/>
              <a:t>Click to edit Master title style</a:t>
            </a:r>
            <a:endParaRPr lang="en-GB" dirty="0"/>
          </a:p>
        </p:txBody>
      </p:sp>
      <p:sp>
        <p:nvSpPr>
          <p:cNvPr id="3" name="Subtitle 2">
            <a:extLst>
              <a:ext uri="{FF2B5EF4-FFF2-40B4-BE49-F238E27FC236}">
                <a16:creationId xmlns:a16="http://schemas.microsoft.com/office/drawing/2014/main" id="{C4D4CED5-4608-4B3D-82FF-9BFC07925AC5}"/>
              </a:ext>
            </a:extLst>
          </p:cNvPr>
          <p:cNvSpPr>
            <a:spLocks noGrp="1"/>
          </p:cNvSpPr>
          <p:nvPr>
            <p:ph type="subTitle" idx="1"/>
          </p:nvPr>
        </p:nvSpPr>
        <p:spPr>
          <a:xfrm>
            <a:off x="1780277" y="2777706"/>
            <a:ext cx="6099175" cy="785003"/>
          </a:xfrm>
        </p:spPr>
        <p:txBody>
          <a:bodyPr>
            <a:normAutofit/>
          </a:bodyPr>
          <a:lstStyle>
            <a:lvl1pPr marL="0" indent="0" algn="l">
              <a:buNone/>
              <a:defRPr sz="24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dirty="0"/>
          </a:p>
        </p:txBody>
      </p:sp>
      <p:sp>
        <p:nvSpPr>
          <p:cNvPr id="4" name="Date Placeholder 3">
            <a:extLst>
              <a:ext uri="{FF2B5EF4-FFF2-40B4-BE49-F238E27FC236}">
                <a16:creationId xmlns:a16="http://schemas.microsoft.com/office/drawing/2014/main" id="{1659B80E-804E-49E3-BD5B-A548C9ABA10A}"/>
              </a:ext>
            </a:extLst>
          </p:cNvPr>
          <p:cNvSpPr>
            <a:spLocks noGrp="1"/>
          </p:cNvSpPr>
          <p:nvPr>
            <p:ph type="dt" sz="half" idx="10"/>
          </p:nvPr>
        </p:nvSpPr>
        <p:spPr>
          <a:xfrm>
            <a:off x="628650" y="6356351"/>
            <a:ext cx="2057400" cy="365125"/>
          </a:xfrm>
          <a:prstGeom prst="rect">
            <a:avLst/>
          </a:prstGeom>
        </p:spPr>
        <p:txBody>
          <a:bodyPr/>
          <a:lstStyle/>
          <a:p>
            <a:fld id="{1238DE8B-2F8E-4E52-A853-9B4F2D26E556}" type="datetime1">
              <a:rPr lang="en-GB" smtClean="0"/>
              <a:t>28/03/2025</a:t>
            </a:fld>
            <a:endParaRPr lang="en-GB"/>
          </a:p>
        </p:txBody>
      </p:sp>
      <p:sp>
        <p:nvSpPr>
          <p:cNvPr id="5" name="Footer Placeholder 4">
            <a:extLst>
              <a:ext uri="{FF2B5EF4-FFF2-40B4-BE49-F238E27FC236}">
                <a16:creationId xmlns:a16="http://schemas.microsoft.com/office/drawing/2014/main" id="{8C2FB7F4-DB91-45D1-8D9D-3ABE0CEE3930}"/>
              </a:ext>
            </a:extLst>
          </p:cNvPr>
          <p:cNvSpPr>
            <a:spLocks noGrp="1"/>
          </p:cNvSpPr>
          <p:nvPr>
            <p:ph type="ftr" sz="quarter" idx="11"/>
          </p:nvPr>
        </p:nvSpPr>
        <p:spPr>
          <a:xfrm>
            <a:off x="3028950" y="6356351"/>
            <a:ext cx="30861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3BA4B271-4F3A-4CFB-A275-13130B47BC9D}"/>
              </a:ext>
            </a:extLst>
          </p:cNvPr>
          <p:cNvSpPr>
            <a:spLocks noGrp="1"/>
          </p:cNvSpPr>
          <p:nvPr>
            <p:ph type="sldNum" sz="quarter" idx="12"/>
          </p:nvPr>
        </p:nvSpPr>
        <p:spPr/>
        <p:txBody>
          <a:bodyPr/>
          <a:lstStyle/>
          <a:p>
            <a:fld id="{45DE55D5-F24E-402B-AE99-678F85388135}" type="slidenum">
              <a:rPr lang="en-GB" smtClean="0"/>
              <a:t>‹#›</a:t>
            </a:fld>
            <a:endParaRPr lang="en-GB"/>
          </a:p>
        </p:txBody>
      </p:sp>
      <p:pic>
        <p:nvPicPr>
          <p:cNvPr id="8" name="Picture 7" descr="A picture containing drawing&#10;&#10;Description automatically generated">
            <a:extLst>
              <a:ext uri="{FF2B5EF4-FFF2-40B4-BE49-F238E27FC236}">
                <a16:creationId xmlns:a16="http://schemas.microsoft.com/office/drawing/2014/main" id="{6448EDEA-192E-4B8E-816D-BE20CB86C3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80277" y="3741040"/>
            <a:ext cx="6099175" cy="1651977"/>
          </a:xfrm>
          <a:prstGeom prst="rect">
            <a:avLst/>
          </a:prstGeom>
        </p:spPr>
      </p:pic>
      <p:sp>
        <p:nvSpPr>
          <p:cNvPr id="9" name="Rectangle 8">
            <a:extLst>
              <a:ext uri="{FF2B5EF4-FFF2-40B4-BE49-F238E27FC236}">
                <a16:creationId xmlns:a16="http://schemas.microsoft.com/office/drawing/2014/main" id="{886B4437-1788-42E8-9405-D366F25BA271}"/>
              </a:ext>
            </a:extLst>
          </p:cNvPr>
          <p:cNvSpPr/>
          <p:nvPr userDrawn="1"/>
        </p:nvSpPr>
        <p:spPr>
          <a:xfrm>
            <a:off x="1074767" y="1122362"/>
            <a:ext cx="360000" cy="42706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1" name="Straight Connector 10">
            <a:extLst>
              <a:ext uri="{FF2B5EF4-FFF2-40B4-BE49-F238E27FC236}">
                <a16:creationId xmlns:a16="http://schemas.microsoft.com/office/drawing/2014/main" id="{376FBD51-4B46-462A-BA7C-373B312BC1C9}"/>
              </a:ext>
            </a:extLst>
          </p:cNvPr>
          <p:cNvCxnSpPr/>
          <p:nvPr userDrawn="1"/>
        </p:nvCxnSpPr>
        <p:spPr>
          <a:xfrm>
            <a:off x="1780277" y="1122362"/>
            <a:ext cx="60991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BCC57CD-CC22-4418-819F-F752DA82F2F6}"/>
              </a:ext>
            </a:extLst>
          </p:cNvPr>
          <p:cNvCxnSpPr/>
          <p:nvPr userDrawn="1"/>
        </p:nvCxnSpPr>
        <p:spPr>
          <a:xfrm>
            <a:off x="1780277" y="3594338"/>
            <a:ext cx="60991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74968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96331-12C3-4E56-9A2D-29C4A063C74B}"/>
              </a:ext>
            </a:extLst>
          </p:cNvPr>
          <p:cNvSpPr>
            <a:spLocks noGrp="1"/>
          </p:cNvSpPr>
          <p:nvPr>
            <p:ph type="title"/>
          </p:nvPr>
        </p:nvSpPr>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E00408DF-99BF-488B-A9BC-206A47476B81}"/>
              </a:ext>
            </a:extLst>
          </p:cNvPr>
          <p:cNvSpPr>
            <a:spLocks noGrp="1"/>
          </p:cNvSpPr>
          <p:nvPr>
            <p:ph idx="1"/>
          </p:nvPr>
        </p:nvSpPr>
        <p:spPr/>
        <p:txBody>
          <a:bodyPr/>
          <a:lstStyle>
            <a:lvl1pPr>
              <a:defRPr sz="28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79A19C8C-0D5E-44C6-9C52-89349AD86291}"/>
              </a:ext>
            </a:extLst>
          </p:cNvPr>
          <p:cNvSpPr>
            <a:spLocks noGrp="1"/>
          </p:cNvSpPr>
          <p:nvPr>
            <p:ph type="dt" sz="half" idx="10"/>
          </p:nvPr>
        </p:nvSpPr>
        <p:spPr>
          <a:xfrm>
            <a:off x="628650" y="6356351"/>
            <a:ext cx="2057400" cy="365125"/>
          </a:xfrm>
          <a:prstGeom prst="rect">
            <a:avLst/>
          </a:prstGeom>
        </p:spPr>
        <p:txBody>
          <a:bodyPr/>
          <a:lstStyle/>
          <a:p>
            <a:fld id="{9E397DE4-62A5-46DC-AAAA-BF8D93A8451C}" type="datetime1">
              <a:rPr lang="en-GB" smtClean="0"/>
              <a:t>28/03/2025</a:t>
            </a:fld>
            <a:endParaRPr lang="en-GB" dirty="0"/>
          </a:p>
        </p:txBody>
      </p:sp>
      <p:sp>
        <p:nvSpPr>
          <p:cNvPr id="5" name="Footer Placeholder 4">
            <a:extLst>
              <a:ext uri="{FF2B5EF4-FFF2-40B4-BE49-F238E27FC236}">
                <a16:creationId xmlns:a16="http://schemas.microsoft.com/office/drawing/2014/main" id="{B203024E-2868-41EB-99D8-E991B28951E6}"/>
              </a:ext>
            </a:extLst>
          </p:cNvPr>
          <p:cNvSpPr>
            <a:spLocks noGrp="1"/>
          </p:cNvSpPr>
          <p:nvPr>
            <p:ph type="ftr" sz="quarter" idx="11"/>
          </p:nvPr>
        </p:nvSpPr>
        <p:spPr>
          <a:xfrm>
            <a:off x="3028950" y="6356351"/>
            <a:ext cx="30861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C941A019-7A30-4DB3-B4BF-A2EE7869B059}"/>
              </a:ext>
            </a:extLst>
          </p:cNvPr>
          <p:cNvSpPr>
            <a:spLocks noGrp="1"/>
          </p:cNvSpPr>
          <p:nvPr>
            <p:ph type="sldNum" sz="quarter" idx="12"/>
          </p:nvPr>
        </p:nvSpPr>
        <p:spPr/>
        <p:txBody>
          <a:bodyPr/>
          <a:lstStyle/>
          <a:p>
            <a:fld id="{45DE55D5-F24E-402B-AE99-678F85388135}" type="slidenum">
              <a:rPr lang="en-GB" smtClean="0"/>
              <a:t>‹#›</a:t>
            </a:fld>
            <a:endParaRPr lang="en-GB"/>
          </a:p>
        </p:txBody>
      </p:sp>
    </p:spTree>
    <p:extLst>
      <p:ext uri="{BB962C8B-B14F-4D97-AF65-F5344CB8AC3E}">
        <p14:creationId xmlns:p14="http://schemas.microsoft.com/office/powerpoint/2010/main" val="25230091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28E71-CCED-4E4F-98A3-0CF9F0226EC9}"/>
              </a:ext>
            </a:extLst>
          </p:cNvPr>
          <p:cNvSpPr>
            <a:spLocks noGrp="1"/>
          </p:cNvSpPr>
          <p:nvPr>
            <p:ph type="title"/>
          </p:nvPr>
        </p:nvSpPr>
        <p:spPr>
          <a:xfrm>
            <a:off x="623888" y="1709739"/>
            <a:ext cx="7886700" cy="2852737"/>
          </a:xfrm>
        </p:spPr>
        <p:txBody>
          <a:bodyPr anchor="b">
            <a:normAutofit/>
          </a:bodyPr>
          <a:lstStyle>
            <a:lvl1pPr>
              <a:defRPr sz="4800"/>
            </a:lvl1p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B6CC04AB-EA48-4686-8B9F-073C4179557C}"/>
              </a:ext>
            </a:extLst>
          </p:cNvPr>
          <p:cNvSpPr>
            <a:spLocks noGrp="1"/>
          </p:cNvSpPr>
          <p:nvPr>
            <p:ph type="body" idx="1"/>
          </p:nvPr>
        </p:nvSpPr>
        <p:spPr>
          <a:xfrm>
            <a:off x="623888" y="4589464"/>
            <a:ext cx="7886700" cy="1500187"/>
          </a:xfrm>
        </p:spPr>
        <p:txBody>
          <a:bodyPr>
            <a:normAutofit/>
          </a:bodyPr>
          <a:lstStyle>
            <a:lvl1pPr marL="0" indent="0">
              <a:buNone/>
              <a:defRPr sz="24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72E4CE5-0811-4C40-8F16-37603E44A2D7}"/>
              </a:ext>
            </a:extLst>
          </p:cNvPr>
          <p:cNvSpPr>
            <a:spLocks noGrp="1"/>
          </p:cNvSpPr>
          <p:nvPr>
            <p:ph type="dt" sz="half" idx="10"/>
          </p:nvPr>
        </p:nvSpPr>
        <p:spPr>
          <a:xfrm>
            <a:off x="628650" y="6356351"/>
            <a:ext cx="2057400" cy="365125"/>
          </a:xfrm>
          <a:prstGeom prst="rect">
            <a:avLst/>
          </a:prstGeom>
        </p:spPr>
        <p:txBody>
          <a:bodyPr/>
          <a:lstStyle/>
          <a:p>
            <a:fld id="{DD99FA7D-B60D-444E-B7A4-F93B53659ACD}" type="datetime1">
              <a:rPr lang="en-GB" smtClean="0"/>
              <a:t>28/03/2025</a:t>
            </a:fld>
            <a:endParaRPr lang="en-GB"/>
          </a:p>
        </p:txBody>
      </p:sp>
      <p:sp>
        <p:nvSpPr>
          <p:cNvPr id="5" name="Footer Placeholder 4">
            <a:extLst>
              <a:ext uri="{FF2B5EF4-FFF2-40B4-BE49-F238E27FC236}">
                <a16:creationId xmlns:a16="http://schemas.microsoft.com/office/drawing/2014/main" id="{DFC45ADC-77CF-49D0-B552-B7A086026AF7}"/>
              </a:ext>
            </a:extLst>
          </p:cNvPr>
          <p:cNvSpPr>
            <a:spLocks noGrp="1"/>
          </p:cNvSpPr>
          <p:nvPr>
            <p:ph type="ftr" sz="quarter" idx="11"/>
          </p:nvPr>
        </p:nvSpPr>
        <p:spPr>
          <a:xfrm>
            <a:off x="3028950" y="6356351"/>
            <a:ext cx="30861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7D90015C-7A61-4501-83E8-66DDE4754252}"/>
              </a:ext>
            </a:extLst>
          </p:cNvPr>
          <p:cNvSpPr>
            <a:spLocks noGrp="1"/>
          </p:cNvSpPr>
          <p:nvPr>
            <p:ph type="sldNum" sz="quarter" idx="12"/>
          </p:nvPr>
        </p:nvSpPr>
        <p:spPr/>
        <p:txBody>
          <a:bodyPr/>
          <a:lstStyle/>
          <a:p>
            <a:fld id="{45DE55D5-F24E-402B-AE99-678F85388135}" type="slidenum">
              <a:rPr lang="en-GB" smtClean="0"/>
              <a:t>‹#›</a:t>
            </a:fld>
            <a:endParaRPr lang="en-GB"/>
          </a:p>
        </p:txBody>
      </p:sp>
      <p:sp>
        <p:nvSpPr>
          <p:cNvPr id="7" name="Rectangle 6">
            <a:extLst>
              <a:ext uri="{FF2B5EF4-FFF2-40B4-BE49-F238E27FC236}">
                <a16:creationId xmlns:a16="http://schemas.microsoft.com/office/drawing/2014/main" id="{06D86F99-E6B6-43A1-AFE6-72D6DCC00F32}"/>
              </a:ext>
            </a:extLst>
          </p:cNvPr>
          <p:cNvSpPr/>
          <p:nvPr userDrawn="1"/>
        </p:nvSpPr>
        <p:spPr>
          <a:xfrm>
            <a:off x="0" y="-1"/>
            <a:ext cx="361951" cy="6857999"/>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9520918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F2F09-EDC9-4D18-8590-1156A61E11D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F912853-7EAE-4C8A-88A8-2D2AF54D0254}"/>
              </a:ext>
            </a:extLst>
          </p:cNvPr>
          <p:cNvSpPr>
            <a:spLocks noGrp="1"/>
          </p:cNvSpPr>
          <p:nvPr>
            <p:ph type="dt" sz="half" idx="10"/>
          </p:nvPr>
        </p:nvSpPr>
        <p:spPr>
          <a:xfrm>
            <a:off x="628650" y="6356351"/>
            <a:ext cx="2057400" cy="365125"/>
          </a:xfrm>
          <a:prstGeom prst="rect">
            <a:avLst/>
          </a:prstGeom>
        </p:spPr>
        <p:txBody>
          <a:bodyPr/>
          <a:lstStyle/>
          <a:p>
            <a:fld id="{05571B6E-6219-44C0-946C-D2EEE39D1B0A}" type="datetime1">
              <a:rPr lang="en-GB" smtClean="0"/>
              <a:t>28/03/2025</a:t>
            </a:fld>
            <a:endParaRPr lang="en-GB"/>
          </a:p>
        </p:txBody>
      </p:sp>
      <p:sp>
        <p:nvSpPr>
          <p:cNvPr id="4" name="Footer Placeholder 3">
            <a:extLst>
              <a:ext uri="{FF2B5EF4-FFF2-40B4-BE49-F238E27FC236}">
                <a16:creationId xmlns:a16="http://schemas.microsoft.com/office/drawing/2014/main" id="{A1EB7DB8-0761-466D-B60E-8E2F19F86976}"/>
              </a:ext>
            </a:extLst>
          </p:cNvPr>
          <p:cNvSpPr>
            <a:spLocks noGrp="1"/>
          </p:cNvSpPr>
          <p:nvPr>
            <p:ph type="ftr" sz="quarter" idx="11"/>
          </p:nvPr>
        </p:nvSpPr>
        <p:spPr>
          <a:xfrm>
            <a:off x="3028950" y="6356351"/>
            <a:ext cx="3086100" cy="365125"/>
          </a:xfrm>
          <a:prstGeom prst="rect">
            <a:avLst/>
          </a:prstGeom>
        </p:spPr>
        <p:txBody>
          <a:bodyPr/>
          <a:lstStyle/>
          <a:p>
            <a:endParaRPr lang="en-GB"/>
          </a:p>
        </p:txBody>
      </p:sp>
      <p:sp>
        <p:nvSpPr>
          <p:cNvPr id="5" name="Slide Number Placeholder 4">
            <a:extLst>
              <a:ext uri="{FF2B5EF4-FFF2-40B4-BE49-F238E27FC236}">
                <a16:creationId xmlns:a16="http://schemas.microsoft.com/office/drawing/2014/main" id="{1D8CC5BA-69EE-4A3F-8FD8-5DE38771171D}"/>
              </a:ext>
            </a:extLst>
          </p:cNvPr>
          <p:cNvSpPr>
            <a:spLocks noGrp="1"/>
          </p:cNvSpPr>
          <p:nvPr>
            <p:ph type="sldNum" sz="quarter" idx="12"/>
          </p:nvPr>
        </p:nvSpPr>
        <p:spPr/>
        <p:txBody>
          <a:bodyPr/>
          <a:lstStyle/>
          <a:p>
            <a:fld id="{45DE55D5-F24E-402B-AE99-678F85388135}" type="slidenum">
              <a:rPr lang="en-GB" smtClean="0"/>
              <a:t>‹#›</a:t>
            </a:fld>
            <a:endParaRPr lang="en-GB"/>
          </a:p>
        </p:txBody>
      </p:sp>
    </p:spTree>
    <p:extLst>
      <p:ext uri="{BB962C8B-B14F-4D97-AF65-F5344CB8AC3E}">
        <p14:creationId xmlns:p14="http://schemas.microsoft.com/office/powerpoint/2010/main" val="316128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BB5AEEE-A9AC-437C-8384-49FB2351A93E}"/>
              </a:ext>
            </a:extLst>
          </p:cNvPr>
          <p:cNvSpPr>
            <a:spLocks noGrp="1"/>
          </p:cNvSpPr>
          <p:nvPr>
            <p:ph type="dt" sz="half" idx="10"/>
          </p:nvPr>
        </p:nvSpPr>
        <p:spPr>
          <a:xfrm>
            <a:off x="628650" y="6356351"/>
            <a:ext cx="2057400" cy="365125"/>
          </a:xfrm>
          <a:prstGeom prst="rect">
            <a:avLst/>
          </a:prstGeom>
        </p:spPr>
        <p:txBody>
          <a:bodyPr/>
          <a:lstStyle/>
          <a:p>
            <a:fld id="{CCC2170B-7CB2-4B48-A94B-6ACCEDA180E3}" type="datetime1">
              <a:rPr lang="en-GB" smtClean="0"/>
              <a:t>28/03/2025</a:t>
            </a:fld>
            <a:endParaRPr lang="en-GB"/>
          </a:p>
        </p:txBody>
      </p:sp>
      <p:sp>
        <p:nvSpPr>
          <p:cNvPr id="3" name="Footer Placeholder 2">
            <a:extLst>
              <a:ext uri="{FF2B5EF4-FFF2-40B4-BE49-F238E27FC236}">
                <a16:creationId xmlns:a16="http://schemas.microsoft.com/office/drawing/2014/main" id="{FFE0EC16-7ACE-437F-B2E7-539B2D91347F}"/>
              </a:ext>
            </a:extLst>
          </p:cNvPr>
          <p:cNvSpPr>
            <a:spLocks noGrp="1"/>
          </p:cNvSpPr>
          <p:nvPr>
            <p:ph type="ftr" sz="quarter" idx="11"/>
          </p:nvPr>
        </p:nvSpPr>
        <p:spPr>
          <a:xfrm>
            <a:off x="3028950" y="6356351"/>
            <a:ext cx="3086100" cy="365125"/>
          </a:xfrm>
          <a:prstGeom prst="rect">
            <a:avLst/>
          </a:prstGeom>
        </p:spPr>
        <p:txBody>
          <a:bodyPr/>
          <a:lstStyle/>
          <a:p>
            <a:endParaRPr lang="en-GB"/>
          </a:p>
        </p:txBody>
      </p:sp>
      <p:sp>
        <p:nvSpPr>
          <p:cNvPr id="4" name="Slide Number Placeholder 3">
            <a:extLst>
              <a:ext uri="{FF2B5EF4-FFF2-40B4-BE49-F238E27FC236}">
                <a16:creationId xmlns:a16="http://schemas.microsoft.com/office/drawing/2014/main" id="{914A0D3F-0985-42A2-AD97-9339C528F335}"/>
              </a:ext>
            </a:extLst>
          </p:cNvPr>
          <p:cNvSpPr>
            <a:spLocks noGrp="1"/>
          </p:cNvSpPr>
          <p:nvPr>
            <p:ph type="sldNum" sz="quarter" idx="12"/>
          </p:nvPr>
        </p:nvSpPr>
        <p:spPr/>
        <p:txBody>
          <a:bodyPr/>
          <a:lstStyle/>
          <a:p>
            <a:fld id="{45DE55D5-F24E-402B-AE99-678F85388135}" type="slidenum">
              <a:rPr lang="en-GB" smtClean="0"/>
              <a:t>‹#›</a:t>
            </a:fld>
            <a:endParaRPr lang="en-GB"/>
          </a:p>
        </p:txBody>
      </p:sp>
    </p:spTree>
    <p:extLst>
      <p:ext uri="{BB962C8B-B14F-4D97-AF65-F5344CB8AC3E}">
        <p14:creationId xmlns:p14="http://schemas.microsoft.com/office/powerpoint/2010/main" val="3555633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5" name="Picture 4" descr="A screenshot of a tree&#10;&#10;Description automatically generated">
            <a:extLst>
              <a:ext uri="{FF2B5EF4-FFF2-40B4-BE49-F238E27FC236}">
                <a16:creationId xmlns:a16="http://schemas.microsoft.com/office/drawing/2014/main" id="{55604079-F64A-41F1-B063-1C997E70068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3608" y="1798320"/>
            <a:ext cx="7796784" cy="3261360"/>
          </a:xfrm>
          <a:prstGeom prst="rect">
            <a:avLst/>
          </a:prstGeom>
        </p:spPr>
      </p:pic>
    </p:spTree>
    <p:extLst>
      <p:ext uri="{BB962C8B-B14F-4D97-AF65-F5344CB8AC3E}">
        <p14:creationId xmlns:p14="http://schemas.microsoft.com/office/powerpoint/2010/main" val="32272409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FE600F0-DB6F-4446-99A9-F722BC6D9ED2}"/>
              </a:ext>
            </a:extLst>
          </p:cNvPr>
          <p:cNvSpPr>
            <a:spLocks noGrp="1"/>
          </p:cNvSpPr>
          <p:nvPr>
            <p:ph type="title"/>
          </p:nvPr>
        </p:nvSpPr>
        <p:spPr>
          <a:xfrm>
            <a:off x="698500" y="383278"/>
            <a:ext cx="8083549" cy="1325563"/>
          </a:xfrm>
          <a:prstGeom prst="rect">
            <a:avLst/>
          </a:prstGeom>
        </p:spPr>
        <p:txBody>
          <a:bodyPr vert="horz" lIns="0" tIns="45720" rIns="0" bIns="45720" rtlCol="0" anchor="ctr">
            <a:norm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731490E7-1F3B-4837-B10F-F98028978539}"/>
              </a:ext>
            </a:extLst>
          </p:cNvPr>
          <p:cNvSpPr>
            <a:spLocks noGrp="1"/>
          </p:cNvSpPr>
          <p:nvPr>
            <p:ph type="body" idx="1"/>
          </p:nvPr>
        </p:nvSpPr>
        <p:spPr>
          <a:xfrm>
            <a:off x="698500" y="1843777"/>
            <a:ext cx="8083549" cy="4351338"/>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endParaRPr lang="en-GB" dirty="0"/>
          </a:p>
        </p:txBody>
      </p:sp>
      <p:sp>
        <p:nvSpPr>
          <p:cNvPr id="6" name="Slide Number Placeholder 5">
            <a:extLst>
              <a:ext uri="{FF2B5EF4-FFF2-40B4-BE49-F238E27FC236}">
                <a16:creationId xmlns:a16="http://schemas.microsoft.com/office/drawing/2014/main" id="{E1D97796-A712-44E1-B74F-FC29096A234D}"/>
              </a:ext>
            </a:extLst>
          </p:cNvPr>
          <p:cNvSpPr>
            <a:spLocks noGrp="1"/>
          </p:cNvSpPr>
          <p:nvPr>
            <p:ph type="sldNum" sz="quarter" idx="4"/>
          </p:nvPr>
        </p:nvSpPr>
        <p:spPr>
          <a:xfrm>
            <a:off x="6736992"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5DE55D5-F24E-402B-AE99-678F85388135}" type="slidenum">
              <a:rPr lang="en-GB" smtClean="0"/>
              <a:t>‹#›</a:t>
            </a:fld>
            <a:endParaRPr lang="en-GB"/>
          </a:p>
        </p:txBody>
      </p:sp>
      <p:cxnSp>
        <p:nvCxnSpPr>
          <p:cNvPr id="8" name="Straight Connector 7">
            <a:extLst>
              <a:ext uri="{FF2B5EF4-FFF2-40B4-BE49-F238E27FC236}">
                <a16:creationId xmlns:a16="http://schemas.microsoft.com/office/drawing/2014/main" id="{2960D381-C3D9-4D6F-9E30-3D68B4AFA138}"/>
              </a:ext>
            </a:extLst>
          </p:cNvPr>
          <p:cNvCxnSpPr/>
          <p:nvPr userDrawn="1"/>
        </p:nvCxnSpPr>
        <p:spPr>
          <a:xfrm>
            <a:off x="0" y="6189663"/>
            <a:ext cx="9144000"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12" name="Picture 11" descr="A picture containing drawing&#10;&#10;Description automatically generated">
            <a:extLst>
              <a:ext uri="{FF2B5EF4-FFF2-40B4-BE49-F238E27FC236}">
                <a16:creationId xmlns:a16="http://schemas.microsoft.com/office/drawing/2014/main" id="{9F49637E-70DE-4AEE-8B0A-4317207BAD04}"/>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698500" y="6361476"/>
            <a:ext cx="1329138" cy="360000"/>
          </a:xfrm>
          <a:prstGeom prst="rect">
            <a:avLst/>
          </a:prstGeom>
        </p:spPr>
      </p:pic>
      <p:sp>
        <p:nvSpPr>
          <p:cNvPr id="13" name="Rectangle 12">
            <a:extLst>
              <a:ext uri="{FF2B5EF4-FFF2-40B4-BE49-F238E27FC236}">
                <a16:creationId xmlns:a16="http://schemas.microsoft.com/office/drawing/2014/main" id="{99328002-C531-4077-97C4-E4E491E6E46B}"/>
              </a:ext>
            </a:extLst>
          </p:cNvPr>
          <p:cNvSpPr/>
          <p:nvPr userDrawn="1"/>
        </p:nvSpPr>
        <p:spPr>
          <a:xfrm>
            <a:off x="0" y="-1"/>
            <a:ext cx="36195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226791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4" r:id="rId4"/>
    <p:sldLayoutId id="2147483655" r:id="rId5"/>
    <p:sldLayoutId id="2147483656" r:id="rId6"/>
  </p:sldLayoutIdLst>
  <p:hf hdr="0" ftr="0" dt="0"/>
  <p:txStyles>
    <p:titleStyle>
      <a:lvl1pPr algn="l" defTabSz="685800" rtl="0" eaLnBrk="1" latinLnBrk="0" hangingPunct="1">
        <a:lnSpc>
          <a:spcPct val="90000"/>
        </a:lnSpc>
        <a:spcBef>
          <a:spcPct val="0"/>
        </a:spcBef>
        <a:buNone/>
        <a:defRPr sz="3300" b="1" kern="1200">
          <a:solidFill>
            <a:schemeClr val="tx2"/>
          </a:solidFill>
          <a:latin typeface="+mj-lt"/>
          <a:ea typeface="+mj-ea"/>
          <a:cs typeface="+mj-cs"/>
        </a:defRPr>
      </a:lvl1pPr>
    </p:titleStyle>
    <p:bodyStyle>
      <a:lvl1pPr marL="171450" indent="-171450" algn="l" defTabSz="685800" rtl="0" eaLnBrk="1" latinLnBrk="0" hangingPunct="1">
        <a:lnSpc>
          <a:spcPct val="100000"/>
        </a:lnSpc>
        <a:spcBef>
          <a:spcPts val="0"/>
        </a:spcBef>
        <a:spcAft>
          <a:spcPts val="1200"/>
        </a:spcAft>
        <a:buClr>
          <a:schemeClr val="tx2"/>
        </a:buClr>
        <a:buFont typeface="Arial" panose="020B0604020202020204" pitchFamily="34" charset="0"/>
        <a:buChar char="•"/>
        <a:defRPr sz="2800" kern="1200">
          <a:solidFill>
            <a:schemeClr val="tx1"/>
          </a:solidFill>
          <a:latin typeface="+mn-lt"/>
          <a:ea typeface="+mn-ea"/>
          <a:cs typeface="+mn-cs"/>
        </a:defRPr>
      </a:lvl1pPr>
      <a:lvl2pPr marL="514350" indent="-171450" algn="l" defTabSz="685800" rtl="0" eaLnBrk="1" latinLnBrk="0" hangingPunct="1">
        <a:lnSpc>
          <a:spcPct val="100000"/>
        </a:lnSpc>
        <a:spcBef>
          <a:spcPts val="0"/>
        </a:spcBef>
        <a:spcAft>
          <a:spcPts val="600"/>
        </a:spcAft>
        <a:buClr>
          <a:schemeClr val="tx2"/>
        </a:buClr>
        <a:buFont typeface="Arial" panose="020B0604020202020204" pitchFamily="34" charset="0"/>
        <a:buChar char="•"/>
        <a:defRPr sz="2400" kern="1200">
          <a:solidFill>
            <a:schemeClr val="tx1"/>
          </a:solidFill>
          <a:latin typeface="+mn-lt"/>
          <a:ea typeface="+mn-ea"/>
          <a:cs typeface="+mn-cs"/>
        </a:defRPr>
      </a:lvl2pPr>
      <a:lvl3pPr marL="857250" indent="-171450" algn="l" defTabSz="685800" rtl="0" eaLnBrk="1" latinLnBrk="0" hangingPunct="1">
        <a:lnSpc>
          <a:spcPct val="100000"/>
        </a:lnSpc>
        <a:spcBef>
          <a:spcPts val="0"/>
        </a:spcBef>
        <a:spcAft>
          <a:spcPts val="300"/>
        </a:spcAft>
        <a:buClr>
          <a:schemeClr val="tx2"/>
        </a:buClr>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tx2"/>
        </a:buClr>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tx2"/>
        </a:buClr>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26" userDrawn="1">
          <p15:clr>
            <a:srgbClr val="F26B43"/>
          </p15:clr>
        </p15:guide>
        <p15:guide id="2" pos="5532" userDrawn="1">
          <p15:clr>
            <a:srgbClr val="F26B43"/>
          </p15:clr>
        </p15:guide>
        <p15:guide id="3" orient="horz" pos="232" userDrawn="1">
          <p15:clr>
            <a:srgbClr val="F26B43"/>
          </p15:clr>
        </p15:guide>
        <p15:guide id="4" orient="horz" pos="408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E1BF1-84D4-41B4-9EF6-D3F544288249}"/>
              </a:ext>
            </a:extLst>
          </p:cNvPr>
          <p:cNvSpPr>
            <a:spLocks noGrp="1"/>
          </p:cNvSpPr>
          <p:nvPr>
            <p:ph type="ctrTitle"/>
          </p:nvPr>
        </p:nvSpPr>
        <p:spPr/>
        <p:txBody>
          <a:bodyPr/>
          <a:lstStyle/>
          <a:p>
            <a:r>
              <a:rPr lang="en-GB" sz="4000" dirty="0"/>
              <a:t>Encountering Bergen-Belsen: </a:t>
            </a:r>
            <a:br>
              <a:rPr lang="en-GB" dirty="0"/>
            </a:br>
            <a:r>
              <a:rPr lang="en-GB" sz="2400" dirty="0"/>
              <a:t>What were the experiences of those who worked at Bergen-Belsen 15 April-21 May 1945?</a:t>
            </a:r>
            <a:endParaRPr lang="en-GB" dirty="0"/>
          </a:p>
        </p:txBody>
      </p:sp>
      <p:sp>
        <p:nvSpPr>
          <p:cNvPr id="3" name="Subtitle 2">
            <a:extLst>
              <a:ext uri="{FF2B5EF4-FFF2-40B4-BE49-F238E27FC236}">
                <a16:creationId xmlns:a16="http://schemas.microsoft.com/office/drawing/2014/main" id="{4FEC9B79-4694-47F7-8771-C07FE2430E69}"/>
              </a:ext>
            </a:extLst>
          </p:cNvPr>
          <p:cNvSpPr>
            <a:spLocks noGrp="1"/>
          </p:cNvSpPr>
          <p:nvPr>
            <p:ph type="subTitle" idx="1"/>
          </p:nvPr>
        </p:nvSpPr>
        <p:spPr/>
        <p:txBody>
          <a:bodyPr>
            <a:normAutofit/>
          </a:bodyPr>
          <a:lstStyle/>
          <a:p>
            <a:r>
              <a:rPr lang="en-GB" dirty="0"/>
              <a:t>Leader Cards: Activity 2</a:t>
            </a:r>
          </a:p>
        </p:txBody>
      </p:sp>
      <p:pic>
        <p:nvPicPr>
          <p:cNvPr id="4" name="Picture 3" descr="A grey rectangular sign with white letters&#10;&#10;AI-generated content may be incorrect.">
            <a:extLst>
              <a:ext uri="{FF2B5EF4-FFF2-40B4-BE49-F238E27FC236}">
                <a16:creationId xmlns:a16="http://schemas.microsoft.com/office/drawing/2014/main" id="{7033E8B1-71C8-0CBF-3F61-3DABC0DD05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0275" y="3709410"/>
            <a:ext cx="6161321" cy="1764000"/>
          </a:xfrm>
          <a:prstGeom prst="rect">
            <a:avLst/>
          </a:prstGeom>
        </p:spPr>
      </p:pic>
    </p:spTree>
    <p:extLst>
      <p:ext uri="{BB962C8B-B14F-4D97-AF65-F5344CB8AC3E}">
        <p14:creationId xmlns:p14="http://schemas.microsoft.com/office/powerpoint/2010/main" val="3610798497"/>
      </p:ext>
    </p:extLst>
  </p:cSld>
  <p:clrMapOvr>
    <a:masterClrMapping/>
  </p:clrMapOvr>
  <p:transition spd="slow">
    <p:cove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GB" altLang="en-US" dirty="0"/>
              <a:t>Instructions</a:t>
            </a:r>
          </a:p>
        </p:txBody>
      </p:sp>
      <p:sp>
        <p:nvSpPr>
          <p:cNvPr id="3" name="Content Placeholder 2"/>
          <p:cNvSpPr>
            <a:spLocks noGrp="1"/>
          </p:cNvSpPr>
          <p:nvPr>
            <p:ph idx="1"/>
          </p:nvPr>
        </p:nvSpPr>
        <p:spPr/>
        <p:txBody>
          <a:bodyPr>
            <a:normAutofit lnSpcReduction="10000"/>
          </a:bodyPr>
          <a:lstStyle/>
          <a:p>
            <a:r>
              <a:rPr lang="en-GB" dirty="0"/>
              <a:t>These Leader Cards are to be used in Activity 2.</a:t>
            </a:r>
          </a:p>
          <a:p>
            <a:r>
              <a:rPr lang="en-GB" dirty="0"/>
              <a:t>Print and cut out 6 sets of Leader Cards.</a:t>
            </a:r>
          </a:p>
          <a:p>
            <a:r>
              <a:rPr lang="en-GB" dirty="0"/>
              <a:t>Affix one set to a clear wall, leaving enough space around each card to organise the Source Cards.</a:t>
            </a:r>
          </a:p>
          <a:p>
            <a:r>
              <a:rPr lang="en-GB" dirty="0"/>
              <a:t>Reserve the other 5 sets for the groups.</a:t>
            </a:r>
          </a:p>
          <a:p>
            <a:r>
              <a:rPr lang="en-GB" dirty="0"/>
              <a:t>Use the statements on the Leader Cards to organise the Source Cards.</a:t>
            </a:r>
          </a:p>
          <a:p>
            <a:r>
              <a:rPr lang="en-GB" dirty="0"/>
              <a:t>Use the blank cards for any additional statements students generate.</a:t>
            </a:r>
          </a:p>
        </p:txBody>
      </p:sp>
      <p:pic>
        <p:nvPicPr>
          <p:cNvPr id="2" name="Picture 1" descr="A grey rectangular sign with white letters&#10;&#10;AI-generated content may be incorrect.">
            <a:extLst>
              <a:ext uri="{FF2B5EF4-FFF2-40B4-BE49-F238E27FC236}">
                <a16:creationId xmlns:a16="http://schemas.microsoft.com/office/drawing/2014/main" id="{A8FDA459-1581-C266-9C85-9B223D6E41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568" y="6309319"/>
            <a:ext cx="1440000" cy="412276"/>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1"/>
          <p:cNvSpPr>
            <a:spLocks noChangeArrowheads="1"/>
          </p:cNvSpPr>
          <p:nvPr/>
        </p:nvSpPr>
        <p:spPr bwMode="auto">
          <a:xfrm>
            <a:off x="349403" y="458097"/>
            <a:ext cx="8454792" cy="787748"/>
          </a:xfrm>
          <a:prstGeom prst="rect">
            <a:avLst/>
          </a:prstGeom>
          <a:noFill/>
          <a:ln w="19050">
            <a:noFill/>
            <a:miter lim="800000"/>
            <a:headEnd/>
            <a:tailEnd/>
          </a:ln>
          <a:effectLst/>
        </p:spPr>
        <p:txBody>
          <a:bodyPr lIns="110714" tIns="55357" rIns="110714" bIns="55357" anchor="ctr"/>
          <a:lstStyle/>
          <a:p>
            <a:pPr algn="ctr" defTabSz="1107137">
              <a:defRPr/>
            </a:pPr>
            <a:endParaRPr lang="en-GB" sz="3420" b="1" dirty="0">
              <a:solidFill>
                <a:schemeClr val="tx1">
                  <a:lumMod val="50000"/>
                  <a:lumOff val="50000"/>
                </a:schemeClr>
              </a:solidFill>
              <a:latin typeface="Arial Narrow" pitchFamily="34" charset="0"/>
            </a:endParaRPr>
          </a:p>
        </p:txBody>
      </p:sp>
      <p:cxnSp>
        <p:nvCxnSpPr>
          <p:cNvPr id="45" name="Straight Connector 44"/>
          <p:cNvCxnSpPr/>
          <p:nvPr/>
        </p:nvCxnSpPr>
        <p:spPr>
          <a:xfrm flipH="1">
            <a:off x="309089" y="633367"/>
            <a:ext cx="8834912"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H="1">
            <a:off x="424277" y="3429964"/>
            <a:ext cx="8719724"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9" name="Rounded Rectangle 48"/>
          <p:cNvSpPr/>
          <p:nvPr/>
        </p:nvSpPr>
        <p:spPr>
          <a:xfrm>
            <a:off x="510667" y="808636"/>
            <a:ext cx="3973983" cy="2446060"/>
          </a:xfrm>
          <a:prstGeom prst="roundRect">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10714" tIns="55357" rIns="110714" bIns="55357" anchor="ctr"/>
          <a:lstStyle/>
          <a:p>
            <a:pPr algn="ctr" defTabSz="891798" fontAlgn="auto">
              <a:spcBef>
                <a:spcPts val="0"/>
              </a:spcBef>
              <a:spcAft>
                <a:spcPts val="0"/>
              </a:spcAft>
              <a:defRPr/>
            </a:pPr>
            <a:endParaRPr lang="en-GB" dirty="0"/>
          </a:p>
        </p:txBody>
      </p:sp>
      <p:cxnSp>
        <p:nvCxnSpPr>
          <p:cNvPr id="76" name="Straight Connector 75"/>
          <p:cNvCxnSpPr/>
          <p:nvPr/>
        </p:nvCxnSpPr>
        <p:spPr>
          <a:xfrm rot="16200000" flipV="1">
            <a:off x="1769342" y="3544563"/>
            <a:ext cx="5780021"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flipH="1">
            <a:off x="-2334658" y="3359664"/>
            <a:ext cx="5452594"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H="1" flipV="1">
            <a:off x="8892507" y="567881"/>
            <a:ext cx="34556" cy="580891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pic>
        <p:nvPicPr>
          <p:cNvPr id="15369" name="Picture 2"/>
          <p:cNvPicPr>
            <a:picLocks noChangeAspect="1" noChangeArrowheads="1"/>
          </p:cNvPicPr>
          <p:nvPr/>
        </p:nvPicPr>
        <p:blipFill>
          <a:blip r:embed="rId3" cstate="print"/>
          <a:srcRect l="24911" t="26440" r="25021" b="14459"/>
          <a:stretch>
            <a:fillRect/>
          </a:stretch>
        </p:blipFill>
        <p:spPr bwMode="auto">
          <a:xfrm>
            <a:off x="1" y="720038"/>
            <a:ext cx="391639" cy="313944"/>
          </a:xfrm>
          <a:prstGeom prst="rect">
            <a:avLst/>
          </a:prstGeom>
          <a:noFill/>
          <a:ln w="9525">
            <a:noFill/>
            <a:miter lim="800000"/>
            <a:headEnd/>
            <a:tailEnd/>
          </a:ln>
        </p:spPr>
      </p:pic>
      <p:cxnSp>
        <p:nvCxnSpPr>
          <p:cNvPr id="58" name="Straight Connector 57"/>
          <p:cNvCxnSpPr/>
          <p:nvPr/>
        </p:nvCxnSpPr>
        <p:spPr>
          <a:xfrm flipH="1">
            <a:off x="380121" y="6332492"/>
            <a:ext cx="8719724"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pic>
        <p:nvPicPr>
          <p:cNvPr id="15371" name="Picture 2"/>
          <p:cNvPicPr>
            <a:picLocks noChangeAspect="1" noChangeArrowheads="1"/>
          </p:cNvPicPr>
          <p:nvPr/>
        </p:nvPicPr>
        <p:blipFill>
          <a:blip r:embed="rId3" cstate="print"/>
          <a:srcRect l="24911" t="26440" r="25021" b="14459"/>
          <a:stretch>
            <a:fillRect/>
          </a:stretch>
        </p:blipFill>
        <p:spPr bwMode="auto">
          <a:xfrm>
            <a:off x="1" y="3254695"/>
            <a:ext cx="391639" cy="313944"/>
          </a:xfrm>
          <a:prstGeom prst="rect">
            <a:avLst/>
          </a:prstGeom>
          <a:noFill/>
          <a:ln w="9525">
            <a:noFill/>
            <a:miter lim="800000"/>
            <a:headEnd/>
            <a:tailEnd/>
          </a:ln>
        </p:spPr>
      </p:pic>
      <p:pic>
        <p:nvPicPr>
          <p:cNvPr id="15372" name="Picture 2"/>
          <p:cNvPicPr>
            <a:picLocks noChangeAspect="1" noChangeArrowheads="1"/>
          </p:cNvPicPr>
          <p:nvPr/>
        </p:nvPicPr>
        <p:blipFill>
          <a:blip r:embed="rId3" cstate="print"/>
          <a:srcRect l="24911" t="26440" r="25021" b="14459"/>
          <a:stretch>
            <a:fillRect/>
          </a:stretch>
        </p:blipFill>
        <p:spPr bwMode="auto">
          <a:xfrm>
            <a:off x="59515" y="6184190"/>
            <a:ext cx="391639" cy="313942"/>
          </a:xfrm>
          <a:prstGeom prst="rect">
            <a:avLst/>
          </a:prstGeom>
          <a:noFill/>
          <a:ln w="9525">
            <a:noFill/>
            <a:miter lim="800000"/>
            <a:headEnd/>
            <a:tailEnd/>
          </a:ln>
        </p:spPr>
      </p:pic>
      <p:pic>
        <p:nvPicPr>
          <p:cNvPr id="15373" name="Picture 2"/>
          <p:cNvPicPr>
            <a:picLocks noChangeAspect="1" noChangeArrowheads="1"/>
          </p:cNvPicPr>
          <p:nvPr/>
        </p:nvPicPr>
        <p:blipFill>
          <a:blip r:embed="rId4" cstate="print"/>
          <a:srcRect l="26440" t="25021" r="14459" b="24911"/>
          <a:stretch>
            <a:fillRect/>
          </a:stretch>
        </p:blipFill>
        <p:spPr bwMode="auto">
          <a:xfrm>
            <a:off x="4484649" y="6268935"/>
            <a:ext cx="312928" cy="392910"/>
          </a:xfrm>
          <a:prstGeom prst="rect">
            <a:avLst/>
          </a:prstGeom>
          <a:noFill/>
          <a:ln w="9525">
            <a:noFill/>
            <a:miter lim="800000"/>
            <a:headEnd/>
            <a:tailEnd/>
          </a:ln>
        </p:spPr>
      </p:pic>
      <p:pic>
        <p:nvPicPr>
          <p:cNvPr id="15374" name="Picture 2"/>
          <p:cNvPicPr>
            <a:picLocks noChangeAspect="1" noChangeArrowheads="1"/>
          </p:cNvPicPr>
          <p:nvPr/>
        </p:nvPicPr>
        <p:blipFill>
          <a:blip r:embed="rId5" cstate="print"/>
          <a:srcRect l="14459" t="24911" r="26440" b="25021"/>
          <a:stretch>
            <a:fillRect/>
          </a:stretch>
        </p:blipFill>
        <p:spPr bwMode="auto">
          <a:xfrm>
            <a:off x="8719724" y="196158"/>
            <a:ext cx="312928" cy="392910"/>
          </a:xfrm>
          <a:prstGeom prst="rect">
            <a:avLst/>
          </a:prstGeom>
          <a:noFill/>
          <a:ln w="9525">
            <a:noFill/>
            <a:miter lim="800000"/>
            <a:headEnd/>
            <a:tailEnd/>
          </a:ln>
        </p:spPr>
      </p:pic>
      <p:pic>
        <p:nvPicPr>
          <p:cNvPr id="15375" name="Picture 2"/>
          <p:cNvPicPr>
            <a:picLocks noChangeAspect="1" noChangeArrowheads="1"/>
          </p:cNvPicPr>
          <p:nvPr/>
        </p:nvPicPr>
        <p:blipFill>
          <a:blip r:embed="rId5" cstate="print"/>
          <a:srcRect l="14459" t="24911" r="26440" b="25021"/>
          <a:stretch>
            <a:fillRect/>
          </a:stretch>
        </p:blipFill>
        <p:spPr bwMode="auto">
          <a:xfrm>
            <a:off x="251495" y="196158"/>
            <a:ext cx="314847" cy="392910"/>
          </a:xfrm>
          <a:prstGeom prst="rect">
            <a:avLst/>
          </a:prstGeom>
          <a:noFill/>
          <a:ln w="9525">
            <a:noFill/>
            <a:miter lim="800000"/>
            <a:headEnd/>
            <a:tailEnd/>
          </a:ln>
        </p:spPr>
      </p:pic>
      <p:sp>
        <p:nvSpPr>
          <p:cNvPr id="69" name="Rounded Rectangle 68"/>
          <p:cNvSpPr/>
          <p:nvPr/>
        </p:nvSpPr>
        <p:spPr>
          <a:xfrm>
            <a:off x="4834052" y="808636"/>
            <a:ext cx="3885672" cy="2446060"/>
          </a:xfrm>
          <a:prstGeom prst="roundRect">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10714" tIns="55357" rIns="110714" bIns="55357" anchor="ctr"/>
          <a:lstStyle/>
          <a:p>
            <a:pPr algn="ctr" defTabSz="891798" fontAlgn="auto">
              <a:spcBef>
                <a:spcPts val="0"/>
              </a:spcBef>
              <a:spcAft>
                <a:spcPts val="0"/>
              </a:spcAft>
              <a:defRPr/>
            </a:pPr>
            <a:endParaRPr lang="en-GB" dirty="0"/>
          </a:p>
        </p:txBody>
      </p:sp>
      <p:sp>
        <p:nvSpPr>
          <p:cNvPr id="70" name="Rounded Rectangle 69"/>
          <p:cNvSpPr/>
          <p:nvPr/>
        </p:nvSpPr>
        <p:spPr>
          <a:xfrm>
            <a:off x="508080" y="3603308"/>
            <a:ext cx="3976569" cy="2446060"/>
          </a:xfrm>
          <a:prstGeom prst="roundRect">
            <a:avLst/>
          </a:prstGeom>
          <a:solidFill>
            <a:schemeClr val="bg1"/>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10714" tIns="55357" rIns="110714" bIns="55357" anchor="ctr"/>
          <a:lstStyle/>
          <a:p>
            <a:pPr defTabSz="891798" fontAlgn="auto">
              <a:spcBef>
                <a:spcPts val="0"/>
              </a:spcBef>
              <a:spcAft>
                <a:spcPts val="0"/>
              </a:spcAft>
              <a:defRPr/>
            </a:pPr>
            <a:endParaRPr lang="en-GB" sz="3762" dirty="0">
              <a:solidFill>
                <a:schemeClr val="tx1"/>
              </a:solidFill>
              <a:latin typeface="Arial Narrow" panose="020B0606020202030204" pitchFamily="34" charset="0"/>
            </a:endParaRPr>
          </a:p>
        </p:txBody>
      </p:sp>
      <p:sp>
        <p:nvSpPr>
          <p:cNvPr id="71" name="Rounded Rectangle 70"/>
          <p:cNvSpPr/>
          <p:nvPr/>
        </p:nvSpPr>
        <p:spPr>
          <a:xfrm>
            <a:off x="4825999" y="3586708"/>
            <a:ext cx="3940770" cy="2446060"/>
          </a:xfrm>
          <a:prstGeom prst="roundRect">
            <a:avLst/>
          </a:prstGeom>
          <a:solidFill>
            <a:schemeClr val="bg1"/>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10714" tIns="55357" rIns="110714" bIns="55357" anchor="ctr"/>
          <a:lstStyle/>
          <a:p>
            <a:pPr defTabSz="891798" fontAlgn="auto">
              <a:spcBef>
                <a:spcPts val="0"/>
              </a:spcBef>
              <a:spcAft>
                <a:spcPts val="0"/>
              </a:spcAft>
              <a:defRPr/>
            </a:pPr>
            <a:endParaRPr lang="en-GB" sz="3762" dirty="0">
              <a:solidFill>
                <a:schemeClr val="tx1"/>
              </a:solidFill>
              <a:latin typeface="Arial Narrow" panose="020B0606020202030204" pitchFamily="34" charset="0"/>
            </a:endParaRPr>
          </a:p>
        </p:txBody>
      </p:sp>
      <p:sp>
        <p:nvSpPr>
          <p:cNvPr id="2" name="TextBox 1"/>
          <p:cNvSpPr txBox="1"/>
          <p:nvPr/>
        </p:nvSpPr>
        <p:spPr>
          <a:xfrm>
            <a:off x="986272" y="1119129"/>
            <a:ext cx="2955578" cy="671274"/>
          </a:xfrm>
          <a:prstGeom prst="rect">
            <a:avLst/>
          </a:prstGeom>
          <a:noFill/>
        </p:spPr>
        <p:txBody>
          <a:bodyPr wrap="square" rtlCol="0">
            <a:spAutoFit/>
          </a:bodyPr>
          <a:lstStyle/>
          <a:p>
            <a:endParaRPr lang="en-GB" sz="3762" dirty="0">
              <a:latin typeface="Arial Narrow" panose="020B0606020202030204" pitchFamily="34" charset="0"/>
            </a:endParaRPr>
          </a:p>
        </p:txBody>
      </p:sp>
      <p:sp>
        <p:nvSpPr>
          <p:cNvPr id="4" name="TextBox 3"/>
          <p:cNvSpPr txBox="1"/>
          <p:nvPr/>
        </p:nvSpPr>
        <p:spPr>
          <a:xfrm>
            <a:off x="883347" y="4022916"/>
            <a:ext cx="3346177" cy="1384995"/>
          </a:xfrm>
          <a:prstGeom prst="rect">
            <a:avLst/>
          </a:prstGeom>
          <a:noFill/>
        </p:spPr>
        <p:txBody>
          <a:bodyPr wrap="square" rtlCol="0">
            <a:spAutoFit/>
          </a:bodyPr>
          <a:lstStyle/>
          <a:p>
            <a:r>
              <a:rPr lang="en-GB" sz="2800" dirty="0">
                <a:latin typeface="Arial Narrow" panose="020B0606020202030204" pitchFamily="34" charset="0"/>
              </a:rPr>
              <a:t>They didn’t have enough equipment or supplies.</a:t>
            </a:r>
          </a:p>
        </p:txBody>
      </p:sp>
      <p:sp>
        <p:nvSpPr>
          <p:cNvPr id="23" name="TextBox 22"/>
          <p:cNvSpPr txBox="1"/>
          <p:nvPr/>
        </p:nvSpPr>
        <p:spPr>
          <a:xfrm>
            <a:off x="5171954" y="1237502"/>
            <a:ext cx="3346177" cy="1384995"/>
          </a:xfrm>
          <a:prstGeom prst="rect">
            <a:avLst/>
          </a:prstGeom>
          <a:noFill/>
        </p:spPr>
        <p:txBody>
          <a:bodyPr wrap="square" rtlCol="0">
            <a:spAutoFit/>
          </a:bodyPr>
          <a:lstStyle/>
          <a:p>
            <a:r>
              <a:rPr lang="en-GB" sz="2800" dirty="0">
                <a:latin typeface="Arial Narrow" panose="020B0606020202030204" pitchFamily="34" charset="0"/>
              </a:rPr>
              <a:t>The war was still going on around them and they were under fire.</a:t>
            </a:r>
          </a:p>
        </p:txBody>
      </p:sp>
      <p:sp>
        <p:nvSpPr>
          <p:cNvPr id="25" name="TextBox 24"/>
          <p:cNvSpPr txBox="1"/>
          <p:nvPr/>
        </p:nvSpPr>
        <p:spPr>
          <a:xfrm>
            <a:off x="1113622" y="1258418"/>
            <a:ext cx="2809630" cy="1384995"/>
          </a:xfrm>
          <a:prstGeom prst="rect">
            <a:avLst/>
          </a:prstGeom>
          <a:noFill/>
        </p:spPr>
        <p:txBody>
          <a:bodyPr wrap="square" rtlCol="0">
            <a:spAutoFit/>
          </a:bodyPr>
          <a:lstStyle/>
          <a:p>
            <a:r>
              <a:rPr lang="en-GB" sz="2800" dirty="0">
                <a:latin typeface="Arial Narrow" panose="020B0606020202030204" pitchFamily="34" charset="0"/>
              </a:rPr>
              <a:t>They found themselves at risk of illness.</a:t>
            </a:r>
          </a:p>
        </p:txBody>
      </p:sp>
      <p:sp>
        <p:nvSpPr>
          <p:cNvPr id="26" name="TextBox 25"/>
          <p:cNvSpPr txBox="1"/>
          <p:nvPr/>
        </p:nvSpPr>
        <p:spPr>
          <a:xfrm>
            <a:off x="5381871" y="4022916"/>
            <a:ext cx="3346177" cy="954107"/>
          </a:xfrm>
          <a:prstGeom prst="rect">
            <a:avLst/>
          </a:prstGeom>
          <a:noFill/>
        </p:spPr>
        <p:txBody>
          <a:bodyPr wrap="square" rtlCol="0">
            <a:spAutoFit/>
          </a:bodyPr>
          <a:lstStyle/>
          <a:p>
            <a:r>
              <a:rPr lang="en-GB" sz="2800" dirty="0">
                <a:latin typeface="Arial Narrow" panose="020B0606020202030204" pitchFamily="34" charset="0"/>
              </a:rPr>
              <a:t>They didn’t have enough staff.</a:t>
            </a:r>
          </a:p>
        </p:txBody>
      </p:sp>
      <p:pic>
        <p:nvPicPr>
          <p:cNvPr id="3" name="Picture 2" descr="A grey rectangular sign with white letters&#10;&#10;AI-generated content may be incorrect.">
            <a:extLst>
              <a:ext uri="{FF2B5EF4-FFF2-40B4-BE49-F238E27FC236}">
                <a16:creationId xmlns:a16="http://schemas.microsoft.com/office/drawing/2014/main" id="{905286FD-9867-5E7C-66F1-D4FF878AA50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3568" y="6309319"/>
            <a:ext cx="1440000" cy="412276"/>
          </a:xfrm>
          <a:prstGeom prst="rect">
            <a:avLst/>
          </a:prstGeom>
        </p:spPr>
      </p:pic>
    </p:spTree>
    <p:extLst>
      <p:ext uri="{BB962C8B-B14F-4D97-AF65-F5344CB8AC3E}">
        <p14:creationId xmlns:p14="http://schemas.microsoft.com/office/powerpoint/2010/main" val="13591578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1"/>
          <p:cNvSpPr>
            <a:spLocks noChangeArrowheads="1"/>
          </p:cNvSpPr>
          <p:nvPr/>
        </p:nvSpPr>
        <p:spPr bwMode="auto">
          <a:xfrm>
            <a:off x="349403" y="458097"/>
            <a:ext cx="8454792" cy="787748"/>
          </a:xfrm>
          <a:prstGeom prst="rect">
            <a:avLst/>
          </a:prstGeom>
          <a:noFill/>
          <a:ln w="19050">
            <a:noFill/>
            <a:miter lim="800000"/>
            <a:headEnd/>
            <a:tailEnd/>
          </a:ln>
          <a:effectLst/>
        </p:spPr>
        <p:txBody>
          <a:bodyPr lIns="110714" tIns="55357" rIns="110714" bIns="55357" anchor="ctr"/>
          <a:lstStyle/>
          <a:p>
            <a:pPr algn="ctr" defTabSz="1107137">
              <a:defRPr/>
            </a:pPr>
            <a:endParaRPr lang="en-GB" sz="3420" b="1" dirty="0">
              <a:solidFill>
                <a:schemeClr val="tx1">
                  <a:lumMod val="50000"/>
                  <a:lumOff val="50000"/>
                </a:schemeClr>
              </a:solidFill>
              <a:latin typeface="Arial Narrow" pitchFamily="34" charset="0"/>
            </a:endParaRPr>
          </a:p>
        </p:txBody>
      </p:sp>
      <p:cxnSp>
        <p:nvCxnSpPr>
          <p:cNvPr id="45" name="Straight Connector 44"/>
          <p:cNvCxnSpPr/>
          <p:nvPr/>
        </p:nvCxnSpPr>
        <p:spPr>
          <a:xfrm flipH="1">
            <a:off x="309089" y="633367"/>
            <a:ext cx="8834912"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H="1">
            <a:off x="424277" y="3429964"/>
            <a:ext cx="8719724"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9" name="Rounded Rectangle 48"/>
          <p:cNvSpPr/>
          <p:nvPr/>
        </p:nvSpPr>
        <p:spPr>
          <a:xfrm>
            <a:off x="510667" y="808636"/>
            <a:ext cx="3973983" cy="2446060"/>
          </a:xfrm>
          <a:prstGeom prst="roundRect">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10714" tIns="55357" rIns="110714" bIns="55357" anchor="ctr"/>
          <a:lstStyle/>
          <a:p>
            <a:pPr algn="ctr" defTabSz="891798" fontAlgn="auto">
              <a:spcBef>
                <a:spcPts val="0"/>
              </a:spcBef>
              <a:spcAft>
                <a:spcPts val="0"/>
              </a:spcAft>
              <a:defRPr/>
            </a:pPr>
            <a:endParaRPr lang="en-GB" dirty="0"/>
          </a:p>
        </p:txBody>
      </p:sp>
      <p:cxnSp>
        <p:nvCxnSpPr>
          <p:cNvPr id="76" name="Straight Connector 75"/>
          <p:cNvCxnSpPr/>
          <p:nvPr/>
        </p:nvCxnSpPr>
        <p:spPr>
          <a:xfrm rot="16200000" flipV="1">
            <a:off x="1769342" y="3544563"/>
            <a:ext cx="5780021"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flipH="1">
            <a:off x="-2334658" y="3359664"/>
            <a:ext cx="5452594"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H="1" flipV="1">
            <a:off x="8892507" y="567881"/>
            <a:ext cx="34556" cy="580891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pic>
        <p:nvPicPr>
          <p:cNvPr id="15369" name="Picture 2"/>
          <p:cNvPicPr>
            <a:picLocks noChangeAspect="1" noChangeArrowheads="1"/>
          </p:cNvPicPr>
          <p:nvPr/>
        </p:nvPicPr>
        <p:blipFill>
          <a:blip r:embed="rId3" cstate="print"/>
          <a:srcRect l="24911" t="26440" r="25021" b="14459"/>
          <a:stretch>
            <a:fillRect/>
          </a:stretch>
        </p:blipFill>
        <p:spPr bwMode="auto">
          <a:xfrm>
            <a:off x="1" y="720038"/>
            <a:ext cx="391639" cy="313944"/>
          </a:xfrm>
          <a:prstGeom prst="rect">
            <a:avLst/>
          </a:prstGeom>
          <a:noFill/>
          <a:ln w="9525">
            <a:noFill/>
            <a:miter lim="800000"/>
            <a:headEnd/>
            <a:tailEnd/>
          </a:ln>
        </p:spPr>
      </p:pic>
      <p:cxnSp>
        <p:nvCxnSpPr>
          <p:cNvPr id="58" name="Straight Connector 57"/>
          <p:cNvCxnSpPr/>
          <p:nvPr/>
        </p:nvCxnSpPr>
        <p:spPr>
          <a:xfrm flipH="1">
            <a:off x="380121" y="6332492"/>
            <a:ext cx="8719724"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pic>
        <p:nvPicPr>
          <p:cNvPr id="15371" name="Picture 2"/>
          <p:cNvPicPr>
            <a:picLocks noChangeAspect="1" noChangeArrowheads="1"/>
          </p:cNvPicPr>
          <p:nvPr/>
        </p:nvPicPr>
        <p:blipFill>
          <a:blip r:embed="rId3" cstate="print"/>
          <a:srcRect l="24911" t="26440" r="25021" b="14459"/>
          <a:stretch>
            <a:fillRect/>
          </a:stretch>
        </p:blipFill>
        <p:spPr bwMode="auto">
          <a:xfrm>
            <a:off x="1" y="3254695"/>
            <a:ext cx="391639" cy="313944"/>
          </a:xfrm>
          <a:prstGeom prst="rect">
            <a:avLst/>
          </a:prstGeom>
          <a:noFill/>
          <a:ln w="9525">
            <a:noFill/>
            <a:miter lim="800000"/>
            <a:headEnd/>
            <a:tailEnd/>
          </a:ln>
        </p:spPr>
      </p:pic>
      <p:pic>
        <p:nvPicPr>
          <p:cNvPr id="15372" name="Picture 2"/>
          <p:cNvPicPr>
            <a:picLocks noChangeAspect="1" noChangeArrowheads="1"/>
          </p:cNvPicPr>
          <p:nvPr/>
        </p:nvPicPr>
        <p:blipFill>
          <a:blip r:embed="rId3" cstate="print"/>
          <a:srcRect l="24911" t="26440" r="25021" b="14459"/>
          <a:stretch>
            <a:fillRect/>
          </a:stretch>
        </p:blipFill>
        <p:spPr bwMode="auto">
          <a:xfrm>
            <a:off x="59515" y="6184190"/>
            <a:ext cx="391639" cy="313942"/>
          </a:xfrm>
          <a:prstGeom prst="rect">
            <a:avLst/>
          </a:prstGeom>
          <a:noFill/>
          <a:ln w="9525">
            <a:noFill/>
            <a:miter lim="800000"/>
            <a:headEnd/>
            <a:tailEnd/>
          </a:ln>
        </p:spPr>
      </p:pic>
      <p:pic>
        <p:nvPicPr>
          <p:cNvPr id="15373" name="Picture 2"/>
          <p:cNvPicPr>
            <a:picLocks noChangeAspect="1" noChangeArrowheads="1"/>
          </p:cNvPicPr>
          <p:nvPr/>
        </p:nvPicPr>
        <p:blipFill>
          <a:blip r:embed="rId4" cstate="print"/>
          <a:srcRect l="26440" t="25021" r="14459" b="24911"/>
          <a:stretch>
            <a:fillRect/>
          </a:stretch>
        </p:blipFill>
        <p:spPr bwMode="auto">
          <a:xfrm>
            <a:off x="4484649" y="6268935"/>
            <a:ext cx="312928" cy="392910"/>
          </a:xfrm>
          <a:prstGeom prst="rect">
            <a:avLst/>
          </a:prstGeom>
          <a:noFill/>
          <a:ln w="9525">
            <a:noFill/>
            <a:miter lim="800000"/>
            <a:headEnd/>
            <a:tailEnd/>
          </a:ln>
        </p:spPr>
      </p:pic>
      <p:pic>
        <p:nvPicPr>
          <p:cNvPr id="15374" name="Picture 2"/>
          <p:cNvPicPr>
            <a:picLocks noChangeAspect="1" noChangeArrowheads="1"/>
          </p:cNvPicPr>
          <p:nvPr/>
        </p:nvPicPr>
        <p:blipFill>
          <a:blip r:embed="rId5" cstate="print"/>
          <a:srcRect l="14459" t="24911" r="26440" b="25021"/>
          <a:stretch>
            <a:fillRect/>
          </a:stretch>
        </p:blipFill>
        <p:spPr bwMode="auto">
          <a:xfrm>
            <a:off x="8719724" y="196158"/>
            <a:ext cx="312928" cy="392910"/>
          </a:xfrm>
          <a:prstGeom prst="rect">
            <a:avLst/>
          </a:prstGeom>
          <a:noFill/>
          <a:ln w="9525">
            <a:noFill/>
            <a:miter lim="800000"/>
            <a:headEnd/>
            <a:tailEnd/>
          </a:ln>
        </p:spPr>
      </p:pic>
      <p:pic>
        <p:nvPicPr>
          <p:cNvPr id="15375" name="Picture 2"/>
          <p:cNvPicPr>
            <a:picLocks noChangeAspect="1" noChangeArrowheads="1"/>
          </p:cNvPicPr>
          <p:nvPr/>
        </p:nvPicPr>
        <p:blipFill>
          <a:blip r:embed="rId5" cstate="print"/>
          <a:srcRect l="14459" t="24911" r="26440" b="25021"/>
          <a:stretch>
            <a:fillRect/>
          </a:stretch>
        </p:blipFill>
        <p:spPr bwMode="auto">
          <a:xfrm>
            <a:off x="251495" y="196158"/>
            <a:ext cx="314847" cy="392910"/>
          </a:xfrm>
          <a:prstGeom prst="rect">
            <a:avLst/>
          </a:prstGeom>
          <a:noFill/>
          <a:ln w="9525">
            <a:noFill/>
            <a:miter lim="800000"/>
            <a:headEnd/>
            <a:tailEnd/>
          </a:ln>
        </p:spPr>
      </p:pic>
      <p:sp>
        <p:nvSpPr>
          <p:cNvPr id="69" name="Rounded Rectangle 68"/>
          <p:cNvSpPr/>
          <p:nvPr/>
        </p:nvSpPr>
        <p:spPr>
          <a:xfrm>
            <a:off x="4834052" y="808636"/>
            <a:ext cx="3885672" cy="2446060"/>
          </a:xfrm>
          <a:prstGeom prst="roundRect">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10714" tIns="55357" rIns="110714" bIns="55357" anchor="ctr"/>
          <a:lstStyle/>
          <a:p>
            <a:pPr algn="ctr" defTabSz="891798" fontAlgn="auto">
              <a:spcBef>
                <a:spcPts val="0"/>
              </a:spcBef>
              <a:spcAft>
                <a:spcPts val="0"/>
              </a:spcAft>
              <a:defRPr/>
            </a:pPr>
            <a:endParaRPr lang="en-GB" dirty="0"/>
          </a:p>
        </p:txBody>
      </p:sp>
      <p:sp>
        <p:nvSpPr>
          <p:cNvPr id="70" name="Rounded Rectangle 69"/>
          <p:cNvSpPr/>
          <p:nvPr/>
        </p:nvSpPr>
        <p:spPr>
          <a:xfrm>
            <a:off x="508080" y="3603308"/>
            <a:ext cx="3976569" cy="2446060"/>
          </a:xfrm>
          <a:prstGeom prst="roundRect">
            <a:avLst/>
          </a:prstGeom>
          <a:solidFill>
            <a:schemeClr val="bg1"/>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10714" tIns="55357" rIns="110714" bIns="55357" anchor="ctr"/>
          <a:lstStyle/>
          <a:p>
            <a:pPr algn="ctr" defTabSz="891798" fontAlgn="auto">
              <a:spcBef>
                <a:spcPts val="0"/>
              </a:spcBef>
              <a:spcAft>
                <a:spcPts val="0"/>
              </a:spcAft>
              <a:defRPr/>
            </a:pPr>
            <a:endParaRPr lang="en-GB" dirty="0"/>
          </a:p>
        </p:txBody>
      </p:sp>
      <p:sp>
        <p:nvSpPr>
          <p:cNvPr id="71" name="Rounded Rectangle 70"/>
          <p:cNvSpPr/>
          <p:nvPr/>
        </p:nvSpPr>
        <p:spPr>
          <a:xfrm>
            <a:off x="4818298" y="3613724"/>
            <a:ext cx="3940770" cy="2446060"/>
          </a:xfrm>
          <a:prstGeom prst="roundRect">
            <a:avLst/>
          </a:prstGeom>
          <a:solidFill>
            <a:schemeClr val="bg1"/>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10714" tIns="55357" rIns="110714" bIns="55357" anchor="ctr"/>
          <a:lstStyle/>
          <a:p>
            <a:pPr algn="ctr" defTabSz="891798" fontAlgn="auto">
              <a:spcBef>
                <a:spcPts val="0"/>
              </a:spcBef>
              <a:spcAft>
                <a:spcPts val="0"/>
              </a:spcAft>
              <a:defRPr/>
            </a:pPr>
            <a:endParaRPr lang="en-GB" dirty="0"/>
          </a:p>
        </p:txBody>
      </p:sp>
      <p:sp>
        <p:nvSpPr>
          <p:cNvPr id="3" name="TextBox 2"/>
          <p:cNvSpPr txBox="1"/>
          <p:nvPr/>
        </p:nvSpPr>
        <p:spPr>
          <a:xfrm>
            <a:off x="5121896" y="1199353"/>
            <a:ext cx="3514983" cy="1384995"/>
          </a:xfrm>
          <a:prstGeom prst="rect">
            <a:avLst/>
          </a:prstGeom>
          <a:noFill/>
        </p:spPr>
        <p:txBody>
          <a:bodyPr wrap="square" rtlCol="0">
            <a:spAutoFit/>
          </a:bodyPr>
          <a:lstStyle/>
          <a:p>
            <a:r>
              <a:rPr lang="en-GB" sz="2800" dirty="0">
                <a:latin typeface="Arial Narrow" panose="020B0606020202030204" pitchFamily="34" charset="0"/>
              </a:rPr>
              <a:t>They were shocked and horrified by what they saw.</a:t>
            </a:r>
          </a:p>
        </p:txBody>
      </p:sp>
      <p:sp>
        <p:nvSpPr>
          <p:cNvPr id="5" name="TextBox 4"/>
          <p:cNvSpPr txBox="1"/>
          <p:nvPr/>
        </p:nvSpPr>
        <p:spPr>
          <a:xfrm>
            <a:off x="5187465" y="4004441"/>
            <a:ext cx="3739598" cy="1815882"/>
          </a:xfrm>
          <a:prstGeom prst="rect">
            <a:avLst/>
          </a:prstGeom>
          <a:noFill/>
        </p:spPr>
        <p:txBody>
          <a:bodyPr wrap="square" rtlCol="0">
            <a:spAutoFit/>
          </a:bodyPr>
          <a:lstStyle/>
          <a:p>
            <a:r>
              <a:rPr lang="en-GB" sz="2800" dirty="0">
                <a:latin typeface="Arial Narrow" panose="020B0606020202030204" pitchFamily="34" charset="0"/>
              </a:rPr>
              <a:t>They thought everyone should know what had happened at Bergen-Belsen.</a:t>
            </a:r>
          </a:p>
        </p:txBody>
      </p:sp>
      <p:sp>
        <p:nvSpPr>
          <p:cNvPr id="24" name="Rectangle 23"/>
          <p:cNvSpPr/>
          <p:nvPr/>
        </p:nvSpPr>
        <p:spPr>
          <a:xfrm>
            <a:off x="854395" y="914322"/>
            <a:ext cx="3514984" cy="2246769"/>
          </a:xfrm>
          <a:prstGeom prst="rect">
            <a:avLst/>
          </a:prstGeom>
        </p:spPr>
        <p:txBody>
          <a:bodyPr wrap="square">
            <a:spAutoFit/>
          </a:bodyPr>
          <a:lstStyle/>
          <a:p>
            <a:r>
              <a:rPr lang="en-GB" sz="2800" dirty="0">
                <a:latin typeface="Arial Narrow" panose="020B0606020202030204" pitchFamily="34" charset="0"/>
              </a:rPr>
              <a:t>They felt they had no experience of dealing with such a situation or were unprepared for what they found.</a:t>
            </a:r>
          </a:p>
        </p:txBody>
      </p:sp>
      <p:sp>
        <p:nvSpPr>
          <p:cNvPr id="25" name="TextBox 24"/>
          <p:cNvSpPr txBox="1"/>
          <p:nvPr/>
        </p:nvSpPr>
        <p:spPr>
          <a:xfrm>
            <a:off x="910167" y="3697390"/>
            <a:ext cx="3346177" cy="2246769"/>
          </a:xfrm>
          <a:prstGeom prst="rect">
            <a:avLst/>
          </a:prstGeom>
          <a:noFill/>
        </p:spPr>
        <p:txBody>
          <a:bodyPr wrap="square" rtlCol="0">
            <a:spAutoFit/>
          </a:bodyPr>
          <a:lstStyle/>
          <a:p>
            <a:r>
              <a:rPr lang="en-GB" sz="2800" dirty="0">
                <a:latin typeface="Arial Narrow" panose="020B0606020202030204" pitchFamily="34" charset="0"/>
              </a:rPr>
              <a:t>They struggled with their feelings or the mental and emotional impact of encountering Bergen-Belsen. </a:t>
            </a:r>
          </a:p>
        </p:txBody>
      </p:sp>
      <p:pic>
        <p:nvPicPr>
          <p:cNvPr id="2" name="Picture 1" descr="A grey rectangular sign with white letters&#10;&#10;AI-generated content may be incorrect.">
            <a:extLst>
              <a:ext uri="{FF2B5EF4-FFF2-40B4-BE49-F238E27FC236}">
                <a16:creationId xmlns:a16="http://schemas.microsoft.com/office/drawing/2014/main" id="{AD057F43-4932-A870-78D2-879D813A95C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3568" y="6309319"/>
            <a:ext cx="1440000" cy="412276"/>
          </a:xfrm>
          <a:prstGeom prst="rect">
            <a:avLst/>
          </a:prstGeom>
        </p:spPr>
      </p:pic>
    </p:spTree>
    <p:extLst>
      <p:ext uri="{BB962C8B-B14F-4D97-AF65-F5344CB8AC3E}">
        <p14:creationId xmlns:p14="http://schemas.microsoft.com/office/powerpoint/2010/main" val="10208673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1"/>
          <p:cNvSpPr>
            <a:spLocks noChangeArrowheads="1"/>
          </p:cNvSpPr>
          <p:nvPr/>
        </p:nvSpPr>
        <p:spPr bwMode="auto">
          <a:xfrm>
            <a:off x="349403" y="458097"/>
            <a:ext cx="8454792" cy="787748"/>
          </a:xfrm>
          <a:prstGeom prst="rect">
            <a:avLst/>
          </a:prstGeom>
          <a:noFill/>
          <a:ln w="19050">
            <a:noFill/>
            <a:miter lim="800000"/>
            <a:headEnd/>
            <a:tailEnd/>
          </a:ln>
          <a:effectLst/>
        </p:spPr>
        <p:txBody>
          <a:bodyPr lIns="110714" tIns="55357" rIns="110714" bIns="55357" anchor="ctr"/>
          <a:lstStyle/>
          <a:p>
            <a:pPr algn="ctr" defTabSz="1107137">
              <a:defRPr/>
            </a:pPr>
            <a:endParaRPr lang="en-GB" sz="3420" b="1" dirty="0">
              <a:solidFill>
                <a:schemeClr val="tx1">
                  <a:lumMod val="50000"/>
                  <a:lumOff val="50000"/>
                </a:schemeClr>
              </a:solidFill>
              <a:latin typeface="Arial Narrow" pitchFamily="34" charset="0"/>
            </a:endParaRPr>
          </a:p>
        </p:txBody>
      </p:sp>
      <p:cxnSp>
        <p:nvCxnSpPr>
          <p:cNvPr id="45" name="Straight Connector 44"/>
          <p:cNvCxnSpPr/>
          <p:nvPr/>
        </p:nvCxnSpPr>
        <p:spPr>
          <a:xfrm flipH="1">
            <a:off x="309089" y="633367"/>
            <a:ext cx="8834912"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H="1">
            <a:off x="424277" y="3429964"/>
            <a:ext cx="8719724"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9" name="Rounded Rectangle 48"/>
          <p:cNvSpPr/>
          <p:nvPr/>
        </p:nvSpPr>
        <p:spPr>
          <a:xfrm>
            <a:off x="510667" y="808636"/>
            <a:ext cx="3973983" cy="2446060"/>
          </a:xfrm>
          <a:prstGeom prst="roundRect">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10714" tIns="55357" rIns="110714" bIns="55357" anchor="ctr"/>
          <a:lstStyle/>
          <a:p>
            <a:pPr algn="ctr" defTabSz="891798" fontAlgn="auto">
              <a:spcBef>
                <a:spcPts val="0"/>
              </a:spcBef>
              <a:spcAft>
                <a:spcPts val="0"/>
              </a:spcAft>
              <a:defRPr/>
            </a:pPr>
            <a:endParaRPr lang="en-GB" dirty="0"/>
          </a:p>
        </p:txBody>
      </p:sp>
      <p:cxnSp>
        <p:nvCxnSpPr>
          <p:cNvPr id="76" name="Straight Connector 75"/>
          <p:cNvCxnSpPr/>
          <p:nvPr/>
        </p:nvCxnSpPr>
        <p:spPr>
          <a:xfrm rot="16200000" flipV="1">
            <a:off x="1769342" y="3544563"/>
            <a:ext cx="5780021"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flipH="1">
            <a:off x="-2334658" y="3359664"/>
            <a:ext cx="5452594"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H="1" flipV="1">
            <a:off x="8892507" y="567881"/>
            <a:ext cx="34556" cy="580891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pic>
        <p:nvPicPr>
          <p:cNvPr id="15369" name="Picture 2"/>
          <p:cNvPicPr>
            <a:picLocks noChangeAspect="1" noChangeArrowheads="1"/>
          </p:cNvPicPr>
          <p:nvPr/>
        </p:nvPicPr>
        <p:blipFill>
          <a:blip r:embed="rId3" cstate="print"/>
          <a:srcRect l="24911" t="26440" r="25021" b="14459"/>
          <a:stretch>
            <a:fillRect/>
          </a:stretch>
        </p:blipFill>
        <p:spPr bwMode="auto">
          <a:xfrm>
            <a:off x="1" y="720038"/>
            <a:ext cx="391639" cy="313944"/>
          </a:xfrm>
          <a:prstGeom prst="rect">
            <a:avLst/>
          </a:prstGeom>
          <a:noFill/>
          <a:ln w="9525">
            <a:noFill/>
            <a:miter lim="800000"/>
            <a:headEnd/>
            <a:tailEnd/>
          </a:ln>
        </p:spPr>
      </p:pic>
      <p:cxnSp>
        <p:nvCxnSpPr>
          <p:cNvPr id="58" name="Straight Connector 57"/>
          <p:cNvCxnSpPr/>
          <p:nvPr/>
        </p:nvCxnSpPr>
        <p:spPr>
          <a:xfrm flipH="1">
            <a:off x="380121" y="6332492"/>
            <a:ext cx="8719724"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pic>
        <p:nvPicPr>
          <p:cNvPr id="15371" name="Picture 2"/>
          <p:cNvPicPr>
            <a:picLocks noChangeAspect="1" noChangeArrowheads="1"/>
          </p:cNvPicPr>
          <p:nvPr/>
        </p:nvPicPr>
        <p:blipFill>
          <a:blip r:embed="rId3" cstate="print"/>
          <a:srcRect l="24911" t="26440" r="25021" b="14459"/>
          <a:stretch>
            <a:fillRect/>
          </a:stretch>
        </p:blipFill>
        <p:spPr bwMode="auto">
          <a:xfrm>
            <a:off x="1" y="3254695"/>
            <a:ext cx="391639" cy="313944"/>
          </a:xfrm>
          <a:prstGeom prst="rect">
            <a:avLst/>
          </a:prstGeom>
          <a:noFill/>
          <a:ln w="9525">
            <a:noFill/>
            <a:miter lim="800000"/>
            <a:headEnd/>
            <a:tailEnd/>
          </a:ln>
        </p:spPr>
      </p:pic>
      <p:pic>
        <p:nvPicPr>
          <p:cNvPr id="15372" name="Picture 2"/>
          <p:cNvPicPr>
            <a:picLocks noChangeAspect="1" noChangeArrowheads="1"/>
          </p:cNvPicPr>
          <p:nvPr/>
        </p:nvPicPr>
        <p:blipFill>
          <a:blip r:embed="rId3" cstate="print"/>
          <a:srcRect l="24911" t="26440" r="25021" b="14459"/>
          <a:stretch>
            <a:fillRect/>
          </a:stretch>
        </p:blipFill>
        <p:spPr bwMode="auto">
          <a:xfrm>
            <a:off x="59515" y="6184190"/>
            <a:ext cx="391639" cy="313942"/>
          </a:xfrm>
          <a:prstGeom prst="rect">
            <a:avLst/>
          </a:prstGeom>
          <a:noFill/>
          <a:ln w="9525">
            <a:noFill/>
            <a:miter lim="800000"/>
            <a:headEnd/>
            <a:tailEnd/>
          </a:ln>
        </p:spPr>
      </p:pic>
      <p:pic>
        <p:nvPicPr>
          <p:cNvPr id="15373" name="Picture 2"/>
          <p:cNvPicPr>
            <a:picLocks noChangeAspect="1" noChangeArrowheads="1"/>
          </p:cNvPicPr>
          <p:nvPr/>
        </p:nvPicPr>
        <p:blipFill>
          <a:blip r:embed="rId4" cstate="print"/>
          <a:srcRect l="26440" t="25021" r="14459" b="24911"/>
          <a:stretch>
            <a:fillRect/>
          </a:stretch>
        </p:blipFill>
        <p:spPr bwMode="auto">
          <a:xfrm>
            <a:off x="4484649" y="6268935"/>
            <a:ext cx="312928" cy="392910"/>
          </a:xfrm>
          <a:prstGeom prst="rect">
            <a:avLst/>
          </a:prstGeom>
          <a:noFill/>
          <a:ln w="9525">
            <a:noFill/>
            <a:miter lim="800000"/>
            <a:headEnd/>
            <a:tailEnd/>
          </a:ln>
        </p:spPr>
      </p:pic>
      <p:pic>
        <p:nvPicPr>
          <p:cNvPr id="15374" name="Picture 2"/>
          <p:cNvPicPr>
            <a:picLocks noChangeAspect="1" noChangeArrowheads="1"/>
          </p:cNvPicPr>
          <p:nvPr/>
        </p:nvPicPr>
        <p:blipFill>
          <a:blip r:embed="rId5" cstate="print"/>
          <a:srcRect l="14459" t="24911" r="26440" b="25021"/>
          <a:stretch>
            <a:fillRect/>
          </a:stretch>
        </p:blipFill>
        <p:spPr bwMode="auto">
          <a:xfrm>
            <a:off x="8719724" y="196158"/>
            <a:ext cx="312928" cy="392910"/>
          </a:xfrm>
          <a:prstGeom prst="rect">
            <a:avLst/>
          </a:prstGeom>
          <a:noFill/>
          <a:ln w="9525">
            <a:noFill/>
            <a:miter lim="800000"/>
            <a:headEnd/>
            <a:tailEnd/>
          </a:ln>
        </p:spPr>
      </p:pic>
      <p:pic>
        <p:nvPicPr>
          <p:cNvPr id="15375" name="Picture 2"/>
          <p:cNvPicPr>
            <a:picLocks noChangeAspect="1" noChangeArrowheads="1"/>
          </p:cNvPicPr>
          <p:nvPr/>
        </p:nvPicPr>
        <p:blipFill>
          <a:blip r:embed="rId5" cstate="print"/>
          <a:srcRect l="14459" t="24911" r="26440" b="25021"/>
          <a:stretch>
            <a:fillRect/>
          </a:stretch>
        </p:blipFill>
        <p:spPr bwMode="auto">
          <a:xfrm>
            <a:off x="251495" y="196158"/>
            <a:ext cx="314847" cy="392910"/>
          </a:xfrm>
          <a:prstGeom prst="rect">
            <a:avLst/>
          </a:prstGeom>
          <a:noFill/>
          <a:ln w="9525">
            <a:noFill/>
            <a:miter lim="800000"/>
            <a:headEnd/>
            <a:tailEnd/>
          </a:ln>
        </p:spPr>
      </p:pic>
      <p:sp>
        <p:nvSpPr>
          <p:cNvPr id="69" name="Rounded Rectangle 68"/>
          <p:cNvSpPr/>
          <p:nvPr/>
        </p:nvSpPr>
        <p:spPr>
          <a:xfrm>
            <a:off x="4834052" y="808636"/>
            <a:ext cx="3885672" cy="2446060"/>
          </a:xfrm>
          <a:prstGeom prst="roundRect">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10714" tIns="55357" rIns="110714" bIns="55357" anchor="ctr"/>
          <a:lstStyle/>
          <a:p>
            <a:pPr algn="ctr" defTabSz="891798" fontAlgn="auto">
              <a:spcBef>
                <a:spcPts val="0"/>
              </a:spcBef>
              <a:spcAft>
                <a:spcPts val="0"/>
              </a:spcAft>
              <a:defRPr/>
            </a:pPr>
            <a:endParaRPr lang="en-GB" dirty="0"/>
          </a:p>
        </p:txBody>
      </p:sp>
      <p:sp>
        <p:nvSpPr>
          <p:cNvPr id="70" name="Rounded Rectangle 69"/>
          <p:cNvSpPr/>
          <p:nvPr/>
        </p:nvSpPr>
        <p:spPr>
          <a:xfrm>
            <a:off x="508080" y="3603308"/>
            <a:ext cx="3976569" cy="2446060"/>
          </a:xfrm>
          <a:prstGeom prst="roundRect">
            <a:avLst/>
          </a:prstGeom>
          <a:solidFill>
            <a:schemeClr val="bg1"/>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10714" tIns="55357" rIns="110714" bIns="55357" anchor="ctr"/>
          <a:lstStyle/>
          <a:p>
            <a:pPr algn="ctr" defTabSz="891798" fontAlgn="auto">
              <a:spcBef>
                <a:spcPts val="0"/>
              </a:spcBef>
              <a:spcAft>
                <a:spcPts val="0"/>
              </a:spcAft>
              <a:defRPr/>
            </a:pPr>
            <a:endParaRPr lang="en-GB" dirty="0"/>
          </a:p>
        </p:txBody>
      </p:sp>
      <p:sp>
        <p:nvSpPr>
          <p:cNvPr id="71" name="Rounded Rectangle 70"/>
          <p:cNvSpPr/>
          <p:nvPr/>
        </p:nvSpPr>
        <p:spPr>
          <a:xfrm>
            <a:off x="4818298" y="3613724"/>
            <a:ext cx="3940770" cy="2446060"/>
          </a:xfrm>
          <a:prstGeom prst="roundRect">
            <a:avLst/>
          </a:prstGeom>
          <a:solidFill>
            <a:schemeClr val="bg1"/>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10714" tIns="55357" rIns="110714" bIns="55357" anchor="ctr"/>
          <a:lstStyle/>
          <a:p>
            <a:pPr algn="ctr" defTabSz="891798" fontAlgn="auto">
              <a:spcBef>
                <a:spcPts val="0"/>
              </a:spcBef>
              <a:spcAft>
                <a:spcPts val="0"/>
              </a:spcAft>
              <a:defRPr/>
            </a:pPr>
            <a:endParaRPr lang="en-GB" dirty="0"/>
          </a:p>
        </p:txBody>
      </p:sp>
      <p:pic>
        <p:nvPicPr>
          <p:cNvPr id="2" name="Picture 1" descr="A grey rectangular sign with white letters&#10;&#10;AI-generated content may be incorrect.">
            <a:extLst>
              <a:ext uri="{FF2B5EF4-FFF2-40B4-BE49-F238E27FC236}">
                <a16:creationId xmlns:a16="http://schemas.microsoft.com/office/drawing/2014/main" id="{EC895436-5378-F868-9667-0BE0E5F16A8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3568" y="6309319"/>
            <a:ext cx="1440000" cy="412276"/>
          </a:xfrm>
          <a:prstGeom prst="rect">
            <a:avLst/>
          </a:prstGeom>
        </p:spPr>
      </p:pic>
    </p:spTree>
    <p:extLst>
      <p:ext uri="{BB962C8B-B14F-4D97-AF65-F5344CB8AC3E}">
        <p14:creationId xmlns:p14="http://schemas.microsoft.com/office/powerpoint/2010/main" val="7780383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B76D2-43F4-42EC-8F64-A7E186EDDEBD}"/>
              </a:ext>
            </a:extLst>
          </p:cNvPr>
          <p:cNvSpPr>
            <a:spLocks noGrp="1"/>
          </p:cNvSpPr>
          <p:nvPr>
            <p:ph type="title"/>
          </p:nvPr>
        </p:nvSpPr>
        <p:spPr/>
        <p:txBody>
          <a:bodyPr/>
          <a:lstStyle/>
          <a:p>
            <a:pPr algn="ctr"/>
            <a:r>
              <a:rPr lang="en-GB" dirty="0"/>
              <a:t>Encountering Bergen-Belsen</a:t>
            </a:r>
          </a:p>
        </p:txBody>
      </p:sp>
      <p:sp>
        <p:nvSpPr>
          <p:cNvPr id="4" name="Slide Number Placeholder 3">
            <a:extLst>
              <a:ext uri="{FF2B5EF4-FFF2-40B4-BE49-F238E27FC236}">
                <a16:creationId xmlns:a16="http://schemas.microsoft.com/office/drawing/2014/main" id="{0716B488-CCE8-42EA-A340-037CA3A400EC}"/>
              </a:ext>
            </a:extLst>
          </p:cNvPr>
          <p:cNvSpPr>
            <a:spLocks noGrp="1"/>
          </p:cNvSpPr>
          <p:nvPr>
            <p:ph type="sldNum" sz="quarter" idx="12"/>
          </p:nvPr>
        </p:nvSpPr>
        <p:spPr/>
        <p:txBody>
          <a:bodyPr/>
          <a:lstStyle/>
          <a:p>
            <a:fld id="{45DE55D5-F24E-402B-AE99-678F85388135}" type="slidenum">
              <a:rPr lang="en-GB" smtClean="0"/>
              <a:t>6</a:t>
            </a:fld>
            <a:endParaRPr lang="en-GB"/>
          </a:p>
        </p:txBody>
      </p:sp>
      <p:pic>
        <p:nvPicPr>
          <p:cNvPr id="5" name="Content Placeholder 4">
            <a:extLst>
              <a:ext uri="{FF2B5EF4-FFF2-40B4-BE49-F238E27FC236}">
                <a16:creationId xmlns:a16="http://schemas.microsoft.com/office/drawing/2014/main" id="{D4DC2B4E-951A-4D96-AB24-0ED122D07CD6}"/>
              </a:ext>
            </a:extLst>
          </p:cNvPr>
          <p:cNvPicPr>
            <a:picLocks noGrp="1" noChangeAspect="1"/>
          </p:cNvPicPr>
          <p:nvPr>
            <p:ph idx="1"/>
          </p:nvPr>
        </p:nvPicPr>
        <p:blipFill>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2497318" y="1708841"/>
            <a:ext cx="4485914" cy="4351337"/>
          </a:xfrm>
          <a:prstGeom prst="rect">
            <a:avLst/>
          </a:prstGeom>
        </p:spPr>
      </p:pic>
      <p:pic>
        <p:nvPicPr>
          <p:cNvPr id="3" name="Picture 2" descr="A grey rectangular sign with white letters&#10;&#10;AI-generated content may be incorrect.">
            <a:extLst>
              <a:ext uri="{FF2B5EF4-FFF2-40B4-BE49-F238E27FC236}">
                <a16:creationId xmlns:a16="http://schemas.microsoft.com/office/drawing/2014/main" id="{0FBFD010-1576-422D-1B54-F314907B2E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3568" y="6309319"/>
            <a:ext cx="1440000" cy="412276"/>
          </a:xfrm>
          <a:prstGeom prst="rect">
            <a:avLst/>
          </a:prstGeom>
        </p:spPr>
      </p:pic>
    </p:spTree>
    <p:extLst>
      <p:ext uri="{BB962C8B-B14F-4D97-AF65-F5344CB8AC3E}">
        <p14:creationId xmlns:p14="http://schemas.microsoft.com/office/powerpoint/2010/main" val="16528789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logo for a company&#10;&#10;AI-generated content may be incorrect.">
            <a:extLst>
              <a:ext uri="{FF2B5EF4-FFF2-40B4-BE49-F238E27FC236}">
                <a16:creationId xmlns:a16="http://schemas.microsoft.com/office/drawing/2014/main" id="{16410D41-37F3-CD82-73AA-0F2C6E33A2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3428" y="1690535"/>
            <a:ext cx="7457143" cy="2520000"/>
          </a:xfrm>
          <a:prstGeom prst="rect">
            <a:avLst/>
          </a:prstGeom>
        </p:spPr>
      </p:pic>
      <p:sp>
        <p:nvSpPr>
          <p:cNvPr id="2" name="TextBox 1">
            <a:extLst>
              <a:ext uri="{FF2B5EF4-FFF2-40B4-BE49-F238E27FC236}">
                <a16:creationId xmlns:a16="http://schemas.microsoft.com/office/drawing/2014/main" id="{2E79B624-D51D-CA36-1514-B1E1CB543909}"/>
              </a:ext>
            </a:extLst>
          </p:cNvPr>
          <p:cNvSpPr txBox="1"/>
          <p:nvPr/>
        </p:nvSpPr>
        <p:spPr>
          <a:xfrm>
            <a:off x="929713" y="4236420"/>
            <a:ext cx="7284571" cy="461665"/>
          </a:xfrm>
          <a:prstGeom prst="rect">
            <a:avLst/>
          </a:prstGeom>
          <a:solidFill>
            <a:schemeClr val="bg1"/>
          </a:solidFill>
        </p:spPr>
        <p:txBody>
          <a:bodyPr wrap="square" rtlCol="0">
            <a:spAutoFit/>
          </a:bodyPr>
          <a:lstStyle/>
          <a:p>
            <a:r>
              <a:rPr lang="en-GB" sz="1200" i="1" dirty="0"/>
              <a:t>This programme is delivered by UCL Centre for Holocaust Education, the Holocaust Educational Trust, with support from the National Holocaust Centre and Museum, and made possible thanks to funding from the Department for Education</a:t>
            </a:r>
          </a:p>
        </p:txBody>
      </p:sp>
    </p:spTree>
    <p:extLst>
      <p:ext uri="{BB962C8B-B14F-4D97-AF65-F5344CB8AC3E}">
        <p14:creationId xmlns:p14="http://schemas.microsoft.com/office/powerpoint/2010/main" val="1471833287"/>
      </p:ext>
    </p:extLst>
  </p:cSld>
  <p:clrMapOvr>
    <a:masterClrMapping/>
  </p:clrMapOvr>
  <p:transition spd="slow">
    <p:cover/>
  </p:transition>
</p:sld>
</file>

<file path=ppt/theme/theme1.xml><?xml version="1.0" encoding="utf-8"?>
<a:theme xmlns:a="http://schemas.openxmlformats.org/drawingml/2006/main" name="Office Theme">
  <a:themeElements>
    <a:clrScheme name="Belsen">
      <a:dk1>
        <a:srgbClr val="262321"/>
      </a:dk1>
      <a:lt1>
        <a:sysClr val="window" lastClr="FFFFFF"/>
      </a:lt1>
      <a:dk2>
        <a:srgbClr val="43838E"/>
      </a:dk2>
      <a:lt2>
        <a:srgbClr val="E7E6E6"/>
      </a:lt2>
      <a:accent1>
        <a:srgbClr val="43838E"/>
      </a:accent1>
      <a:accent2>
        <a:srgbClr val="E1C500"/>
      </a:accent2>
      <a:accent3>
        <a:srgbClr val="5C4560"/>
      </a:accent3>
      <a:accent4>
        <a:srgbClr val="AE6C6E"/>
      </a:accent4>
      <a:accent5>
        <a:srgbClr val="43838E"/>
      </a:accent5>
      <a:accent6>
        <a:srgbClr val="E1C500"/>
      </a:accent6>
      <a:hlink>
        <a:srgbClr val="43838E"/>
      </a:hlink>
      <a:folHlink>
        <a:srgbClr val="5C4560"/>
      </a:folHlink>
    </a:clrScheme>
    <a:fontScheme name="Arial Narrow">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75 master.potx" id="{B78F2F90-A70F-4C2B-B96F-EB41B5971256}" vid="{D13D1A9F-C7E6-4DD6-894C-B9DD902D78D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B75 master</Template>
  <TotalTime>8</TotalTime>
  <Words>235</Words>
  <Application>Microsoft Office PowerPoint</Application>
  <PresentationFormat>On-screen Show (4:3)</PresentationFormat>
  <Paragraphs>24</Paragraphs>
  <Slides>7</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Arial Narrow</vt:lpstr>
      <vt:lpstr>Calibri</vt:lpstr>
      <vt:lpstr>Office Theme</vt:lpstr>
      <vt:lpstr>Encountering Bergen-Belsen:  What were the experiences of those who worked at Bergen-Belsen 15 April-21 May 1945?</vt:lpstr>
      <vt:lpstr>Instructions</vt:lpstr>
      <vt:lpstr>PowerPoint Presentation</vt:lpstr>
      <vt:lpstr>PowerPoint Presentation</vt:lpstr>
      <vt:lpstr>PowerPoint Presentation</vt:lpstr>
      <vt:lpstr>Encountering Bergen-Belsen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Encountering Bergen-Belsen:  What were the experiences of those who worked at Bergen-Belsen 15 April-21 May 1945?</dc:title>
  <dc:creator>Joanna Doyle</dc:creator>
  <cp:lastModifiedBy>Copeland, Andrew</cp:lastModifiedBy>
  <cp:revision>5</cp:revision>
  <dcterms:created xsi:type="dcterms:W3CDTF">2019-12-03T13:16:29Z</dcterms:created>
  <dcterms:modified xsi:type="dcterms:W3CDTF">2025-03-28T11:37:29Z</dcterms:modified>
</cp:coreProperties>
</file>